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e5f5a863e14e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4476ca1594987"/>
  </p:sldMasterIdLst>
  <p:sldIdLst>
    <p:sldId xmlns:r="http://schemas.openxmlformats.org/officeDocument/2006/relationships" id="256" r:id="R59c744f8539b437d"/>
    <p:sldId xmlns:r="http://schemas.openxmlformats.org/officeDocument/2006/relationships" id="257" r:id="R7c92a40a920941b9"/>
    <p:sldId xmlns:r="http://schemas.openxmlformats.org/officeDocument/2006/relationships" id="258" r:id="Rd29ed5865a854f7f"/>
    <p:sldId xmlns:r="http://schemas.openxmlformats.org/officeDocument/2006/relationships" id="259" r:id="Rf441adb0a0064cff"/>
    <p:sldId xmlns:r="http://schemas.openxmlformats.org/officeDocument/2006/relationships" id="260" r:id="R0c4b87a0d34949d5"/>
    <p:sldId xmlns:r="http://schemas.openxmlformats.org/officeDocument/2006/relationships" id="261" r:id="R3349510a3f784d62"/>
    <p:sldId xmlns:r="http://schemas.openxmlformats.org/officeDocument/2006/relationships" id="262" r:id="Reff826f0f79442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4476ca1594987" /><Relationship Type="http://schemas.openxmlformats.org/officeDocument/2006/relationships/slide" Target="/ppt/slides/slide1.xml" Id="R59c744f8539b437d" /><Relationship Type="http://schemas.openxmlformats.org/officeDocument/2006/relationships/slide" Target="/ppt/slides/slide2.xml" Id="R7c92a40a920941b9" /><Relationship Type="http://schemas.openxmlformats.org/officeDocument/2006/relationships/slide" Target="/ppt/slides/slide3.xml" Id="Rd29ed5865a854f7f" /><Relationship Type="http://schemas.openxmlformats.org/officeDocument/2006/relationships/slide" Target="/ppt/slides/slide4.xml" Id="Rf441adb0a0064cff" /><Relationship Type="http://schemas.openxmlformats.org/officeDocument/2006/relationships/slide" Target="/ppt/slides/slide5.xml" Id="R0c4b87a0d34949d5" /><Relationship Type="http://schemas.openxmlformats.org/officeDocument/2006/relationships/slide" Target="/ppt/slides/slide6.xml" Id="R3349510a3f784d62" /><Relationship Type="http://schemas.openxmlformats.org/officeDocument/2006/relationships/slide" Target="/ppt/slides/slide7.xml" Id="Reff826f0f79442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c7667e62242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a6d045d5e406d" /><Relationship Type="http://schemas.openxmlformats.org/officeDocument/2006/relationships/theme" Target="/ppt/slideMasters/theme/theme1.xml" Id="R036eeb32017d4c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3a6d045d5e40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53ed9fc6d4f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d55ab28f34e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32f9861d945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504bbba5844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b1a844a6e49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0f0ea6b1045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7dc08881f49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KARLSSONS GRAVE OG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KARLSSONS GRAVE OG VEDLIKEHOLD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14 725 048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303 094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5 088 023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15 041 890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LARS-OVE KARLSSON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KARLSSON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LARS-OVE KARLSSON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984 064 713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