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8d85684a34d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29f07ced64ac6"/>
  </p:sldMasterIdLst>
  <p:sldIdLst>
    <p:sldId xmlns:r="http://schemas.openxmlformats.org/officeDocument/2006/relationships" id="256" r:id="R4d8f46d73e0f4411"/>
    <p:sldId xmlns:r="http://schemas.openxmlformats.org/officeDocument/2006/relationships" id="257" r:id="R8d3d82ffa5ec4755"/>
    <p:sldId xmlns:r="http://schemas.openxmlformats.org/officeDocument/2006/relationships" id="258" r:id="R33fe1474216e44c0"/>
    <p:sldId xmlns:r="http://schemas.openxmlformats.org/officeDocument/2006/relationships" id="259" r:id="R488ac52b0d964890"/>
    <p:sldId xmlns:r="http://schemas.openxmlformats.org/officeDocument/2006/relationships" id="260" r:id="R661d47760891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29f07ced64ac6" /><Relationship Type="http://schemas.openxmlformats.org/officeDocument/2006/relationships/slide" Target="/ppt/slides/slide1.xml" Id="R4d8f46d73e0f4411" /><Relationship Type="http://schemas.openxmlformats.org/officeDocument/2006/relationships/slide" Target="/ppt/slides/slide2.xml" Id="R8d3d82ffa5ec4755" /><Relationship Type="http://schemas.openxmlformats.org/officeDocument/2006/relationships/slide" Target="/ppt/slides/slide3.xml" Id="R33fe1474216e44c0" /><Relationship Type="http://schemas.openxmlformats.org/officeDocument/2006/relationships/slide" Target="/ppt/slides/slide4.xml" Id="R488ac52b0d964890" /><Relationship Type="http://schemas.openxmlformats.org/officeDocument/2006/relationships/slide" Target="/ppt/slides/slide5.xml" Id="R661d47760891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65d9dfe8b46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a6725a211476f" /><Relationship Type="http://schemas.openxmlformats.org/officeDocument/2006/relationships/theme" Target="/ppt/slideMasters/theme/theme1.xml" Id="Rf1928fb5eab9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0a6725a211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f8edd98e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8d274d9f4a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a67dc62e64c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cc5f502c47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b33cbf9634e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OSLO, AKERHUS OG ØSTFOLD KRETS AV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JUVENTE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juvente@juvente.no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www.juvente.no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984 066 880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OSLO, AKERHUS OG ØSTFOLD KRETS AV JUVENTE</a:t>
            </a:r>
          </a:p>
        </p:txBody>
      </p:sp>
    </p:spTree>
  </p:cSld>
  <p:clrMapOvr>
    <a:masterClrMapping xmlns:a="http://schemas.openxmlformats.org/drawingml/2006/main"/>
  </p:clrMapOvr>
</p:sld>
</file>