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91225d4e4647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b36a196e694623"/>
  </p:sldMasterIdLst>
  <p:sldIdLst>
    <p:sldId xmlns:r="http://schemas.openxmlformats.org/officeDocument/2006/relationships" id="256" r:id="Rca81f507bff0468e"/>
    <p:sldId xmlns:r="http://schemas.openxmlformats.org/officeDocument/2006/relationships" id="257" r:id="Rb3b67cd6f5484281"/>
    <p:sldId xmlns:r="http://schemas.openxmlformats.org/officeDocument/2006/relationships" id="258" r:id="R4836a564b84045cf"/>
    <p:sldId xmlns:r="http://schemas.openxmlformats.org/officeDocument/2006/relationships" id="259" r:id="Rba70c90526834390"/>
    <p:sldId xmlns:r="http://schemas.openxmlformats.org/officeDocument/2006/relationships" id="260" r:id="R3a6aab71924541d9"/>
    <p:sldId xmlns:r="http://schemas.openxmlformats.org/officeDocument/2006/relationships" id="261" r:id="R137f81f75990404c"/>
    <p:sldId xmlns:r="http://schemas.openxmlformats.org/officeDocument/2006/relationships" id="262" r:id="R438ff72701d349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b36a196e694623" /><Relationship Type="http://schemas.openxmlformats.org/officeDocument/2006/relationships/slide" Target="/ppt/slides/slide1.xml" Id="Rca81f507bff0468e" /><Relationship Type="http://schemas.openxmlformats.org/officeDocument/2006/relationships/slide" Target="/ppt/slides/slide2.xml" Id="Rb3b67cd6f5484281" /><Relationship Type="http://schemas.openxmlformats.org/officeDocument/2006/relationships/slide" Target="/ppt/slides/slide3.xml" Id="R4836a564b84045cf" /><Relationship Type="http://schemas.openxmlformats.org/officeDocument/2006/relationships/slide" Target="/ppt/slides/slide4.xml" Id="Rba70c90526834390" /><Relationship Type="http://schemas.openxmlformats.org/officeDocument/2006/relationships/slide" Target="/ppt/slides/slide5.xml" Id="R3a6aab71924541d9" /><Relationship Type="http://schemas.openxmlformats.org/officeDocument/2006/relationships/slide" Target="/ppt/slides/slide6.xml" Id="R137f81f75990404c" /><Relationship Type="http://schemas.openxmlformats.org/officeDocument/2006/relationships/slide" Target="/ppt/slides/slide7.xml" Id="R438ff72701d349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b5e481f1f843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cd029bd2c4f8d" /><Relationship Type="http://schemas.openxmlformats.org/officeDocument/2006/relationships/theme" Target="/ppt/slideMasters/theme/theme1.xml" Id="Rd99149ee475041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ccd029bd2c4f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6e3875ff64c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e570a48dd4c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f0327775847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e1f5eacf440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e886e303448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bc34a5f7844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8b2c0d33641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BOX INTERIØR DESIGN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BOX INTERIØR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BOX INTERIØR DESIGN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BOX INTERIØR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BOX INTERIØR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BOX INTERIØR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375 025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−39 531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281 774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355 912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BOX INTERIØR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SOLVEIG DEVIK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BOX INTERIØR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Korskirkesmau 2-4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anne@box-design.no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box-design.no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984 067 739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BOX INTERIØR DESIGN AS</a:t>
            </a:r>
          </a:p>
        </p:txBody>
      </p:sp>
    </p:spTree>
  </p:cSld>
  <p:clrMapOvr>
    <a:masterClrMapping xmlns:a="http://schemas.openxmlformats.org/drawingml/2006/main"/>
  </p:clrMapOvr>
</p:sld>
</file>