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44038cf5884b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6fd783d2c84fd1"/>
  </p:sldMasterIdLst>
  <p:sldIdLst>
    <p:sldId xmlns:r="http://schemas.openxmlformats.org/officeDocument/2006/relationships" id="256" r:id="R3b546d05e1b94b1d"/>
    <p:sldId xmlns:r="http://schemas.openxmlformats.org/officeDocument/2006/relationships" id="257" r:id="Re60c281c3bd44553"/>
    <p:sldId xmlns:r="http://schemas.openxmlformats.org/officeDocument/2006/relationships" id="258" r:id="Rde846a83b7c7486b"/>
    <p:sldId xmlns:r="http://schemas.openxmlformats.org/officeDocument/2006/relationships" id="259" r:id="R269cd8b5a7a9495d"/>
    <p:sldId xmlns:r="http://schemas.openxmlformats.org/officeDocument/2006/relationships" id="260" r:id="R8444bbe758e749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6fd783d2c84fd1" /><Relationship Type="http://schemas.openxmlformats.org/officeDocument/2006/relationships/slide" Target="/ppt/slides/slide1.xml" Id="R3b546d05e1b94b1d" /><Relationship Type="http://schemas.openxmlformats.org/officeDocument/2006/relationships/slide" Target="/ppt/slides/slide2.xml" Id="Re60c281c3bd44553" /><Relationship Type="http://schemas.openxmlformats.org/officeDocument/2006/relationships/slide" Target="/ppt/slides/slide3.xml" Id="Rde846a83b7c7486b" /><Relationship Type="http://schemas.openxmlformats.org/officeDocument/2006/relationships/slide" Target="/ppt/slides/slide4.xml" Id="R269cd8b5a7a9495d" /><Relationship Type="http://schemas.openxmlformats.org/officeDocument/2006/relationships/slide" Target="/ppt/slides/slide5.xml" Id="R8444bbe758e749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4d28459c9242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dd2dc5f364d6e" /><Relationship Type="http://schemas.openxmlformats.org/officeDocument/2006/relationships/theme" Target="/ppt/slideMasters/theme/theme1.xml" Id="Re1ef10a8265e4a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cdd2dc5f364d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4a474fdb641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81ffd88b94f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4edb8f8ab4d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cac39869c44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a12991dfc4a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ARNOLD JOHNSEN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ARNOLD JOHNSEN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ARNOLD JOHNSEN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ARNOLD JOHNSEN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ARNOLD JOHNSEN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ARNOLD JOHNSEN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Fredrikstadveien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28 40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984 069 871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ARNOLD JOHNSEN</a:t>
            </a:r>
          </a:p>
        </p:txBody>
      </p:sp>
    </p:spTree>
  </p:cSld>
  <p:clrMapOvr>
    <a:masterClrMapping xmlns:a="http://schemas.openxmlformats.org/drawingml/2006/main"/>
  </p:clrMapOvr>
</p:sld>
</file>