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dcec37ba5441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da637569c64bd5"/>
  </p:sldMasterIdLst>
  <p:sldIdLst>
    <p:sldId xmlns:r="http://schemas.openxmlformats.org/officeDocument/2006/relationships" id="256" r:id="Rb1840b70df4947b7"/>
    <p:sldId xmlns:r="http://schemas.openxmlformats.org/officeDocument/2006/relationships" id="257" r:id="Rdf5eb20acb2e41bc"/>
    <p:sldId xmlns:r="http://schemas.openxmlformats.org/officeDocument/2006/relationships" id="258" r:id="Rbdef057e78dc476c"/>
    <p:sldId xmlns:r="http://schemas.openxmlformats.org/officeDocument/2006/relationships" id="259" r:id="Rff6eba229be74954"/>
    <p:sldId xmlns:r="http://schemas.openxmlformats.org/officeDocument/2006/relationships" id="260" r:id="R9f4b81e0e9134bd8"/>
    <p:sldId xmlns:r="http://schemas.openxmlformats.org/officeDocument/2006/relationships" id="261" r:id="R19a93a6ce45e4f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da637569c64bd5" /><Relationship Type="http://schemas.openxmlformats.org/officeDocument/2006/relationships/slide" Target="/ppt/slides/slide1.xml" Id="Rb1840b70df4947b7" /><Relationship Type="http://schemas.openxmlformats.org/officeDocument/2006/relationships/slide" Target="/ppt/slides/slide2.xml" Id="Rdf5eb20acb2e41bc" /><Relationship Type="http://schemas.openxmlformats.org/officeDocument/2006/relationships/slide" Target="/ppt/slides/slide3.xml" Id="Rbdef057e78dc476c" /><Relationship Type="http://schemas.openxmlformats.org/officeDocument/2006/relationships/slide" Target="/ppt/slides/slide4.xml" Id="Rff6eba229be74954" /><Relationship Type="http://schemas.openxmlformats.org/officeDocument/2006/relationships/slide" Target="/ppt/slides/slide5.xml" Id="R9f4b81e0e9134bd8" /><Relationship Type="http://schemas.openxmlformats.org/officeDocument/2006/relationships/slide" Target="/ppt/slides/slide6.xml" Id="R19a93a6ce45e4f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21a6abc2dd44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dd1c442cb49c6" /><Relationship Type="http://schemas.openxmlformats.org/officeDocument/2006/relationships/theme" Target="/ppt/slideMasters/theme/theme1.xml" Id="Rf0c8b50fcf5746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ddd1c442cb49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7c0d2c29946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befd6020a40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36182f97742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287782a8f41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8fcacce2842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34381866343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 MARINE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 MARINE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 MARINE 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 MARINE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 MARINE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 MARINE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LAVRANTSEN SVEIN OSMUND  –  39,7 %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 PÅL  –  39,7 %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SØRLANDETS SYLINDERSERVICE AS  –  20,5 %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 MARINE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984 070 071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 MARINE SERVICE AS</a:t>
            </a:r>
          </a:p>
        </p:txBody>
      </p:sp>
    </p:spTree>
  </p:cSld>
  <p:clrMapOvr>
    <a:masterClrMapping xmlns:a="http://schemas.openxmlformats.org/drawingml/2006/main"/>
  </p:clrMapOvr>
</p:sld>
</file>