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80f8f1c471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025b0e73e483e"/>
  </p:sldMasterIdLst>
  <p:sldIdLst>
    <p:sldId xmlns:r="http://schemas.openxmlformats.org/officeDocument/2006/relationships" id="256" r:id="Reffa8b8d8d0c4fb9"/>
    <p:sldId xmlns:r="http://schemas.openxmlformats.org/officeDocument/2006/relationships" id="257" r:id="R1f19c9faf7954061"/>
    <p:sldId xmlns:r="http://schemas.openxmlformats.org/officeDocument/2006/relationships" id="258" r:id="Re6c3a90bd6ae4b29"/>
    <p:sldId xmlns:r="http://schemas.openxmlformats.org/officeDocument/2006/relationships" id="259" r:id="Rb3fa2b56d75a4f2d"/>
    <p:sldId xmlns:r="http://schemas.openxmlformats.org/officeDocument/2006/relationships" id="260" r:id="R16cbb3b7f1024bba"/>
    <p:sldId xmlns:r="http://schemas.openxmlformats.org/officeDocument/2006/relationships" id="261" r:id="Rcc0bdf6c2cee4b14"/>
    <p:sldId xmlns:r="http://schemas.openxmlformats.org/officeDocument/2006/relationships" id="262" r:id="Re5c5898b9ed5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025b0e73e483e" /><Relationship Type="http://schemas.openxmlformats.org/officeDocument/2006/relationships/slide" Target="/ppt/slides/slide1.xml" Id="Reffa8b8d8d0c4fb9" /><Relationship Type="http://schemas.openxmlformats.org/officeDocument/2006/relationships/slide" Target="/ppt/slides/slide2.xml" Id="R1f19c9faf7954061" /><Relationship Type="http://schemas.openxmlformats.org/officeDocument/2006/relationships/slide" Target="/ppt/slides/slide3.xml" Id="Re6c3a90bd6ae4b29" /><Relationship Type="http://schemas.openxmlformats.org/officeDocument/2006/relationships/slide" Target="/ppt/slides/slide4.xml" Id="Rb3fa2b56d75a4f2d" /><Relationship Type="http://schemas.openxmlformats.org/officeDocument/2006/relationships/slide" Target="/ppt/slides/slide5.xml" Id="R16cbb3b7f1024bba" /><Relationship Type="http://schemas.openxmlformats.org/officeDocument/2006/relationships/slide" Target="/ppt/slides/slide6.xml" Id="Rcc0bdf6c2cee4b14" /><Relationship Type="http://schemas.openxmlformats.org/officeDocument/2006/relationships/slide" Target="/ppt/slides/slide7.xml" Id="Re5c5898b9ed5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133443ddd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b3c150094afb" /><Relationship Type="http://schemas.openxmlformats.org/officeDocument/2006/relationships/theme" Target="/ppt/slideMasters/theme/theme1.xml" Id="R629923b5d4f4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8b3c15009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1bf83fb4a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68ffdfead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3ff18277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494a0869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cb434051e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8cc0da78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a088feecd4d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