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b1b730654a48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d8fa7a6bf74670"/>
  </p:sldMasterIdLst>
  <p:sldIdLst>
    <p:sldId xmlns:r="http://schemas.openxmlformats.org/officeDocument/2006/relationships" id="256" r:id="Rf53e5aea9bf441ef"/>
    <p:sldId xmlns:r="http://schemas.openxmlformats.org/officeDocument/2006/relationships" id="257" r:id="Rcbb7d573dda44d50"/>
    <p:sldId xmlns:r="http://schemas.openxmlformats.org/officeDocument/2006/relationships" id="258" r:id="Re6a77e1d6caf4d02"/>
    <p:sldId xmlns:r="http://schemas.openxmlformats.org/officeDocument/2006/relationships" id="259" r:id="R71b7df960eb84728"/>
    <p:sldId xmlns:r="http://schemas.openxmlformats.org/officeDocument/2006/relationships" id="260" r:id="R4c9c58b031124956"/>
    <p:sldId xmlns:r="http://schemas.openxmlformats.org/officeDocument/2006/relationships" id="261" r:id="R9f78b74cab9e4d83"/>
    <p:sldId xmlns:r="http://schemas.openxmlformats.org/officeDocument/2006/relationships" id="262" r:id="Ra288fbc5b6524c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8fa7a6bf74670" /><Relationship Type="http://schemas.openxmlformats.org/officeDocument/2006/relationships/slide" Target="/ppt/slides/slide1.xml" Id="Rf53e5aea9bf441ef" /><Relationship Type="http://schemas.openxmlformats.org/officeDocument/2006/relationships/slide" Target="/ppt/slides/slide2.xml" Id="Rcbb7d573dda44d50" /><Relationship Type="http://schemas.openxmlformats.org/officeDocument/2006/relationships/slide" Target="/ppt/slides/slide3.xml" Id="Re6a77e1d6caf4d02" /><Relationship Type="http://schemas.openxmlformats.org/officeDocument/2006/relationships/slide" Target="/ppt/slides/slide4.xml" Id="R71b7df960eb84728" /><Relationship Type="http://schemas.openxmlformats.org/officeDocument/2006/relationships/slide" Target="/ppt/slides/slide5.xml" Id="R4c9c58b031124956" /><Relationship Type="http://schemas.openxmlformats.org/officeDocument/2006/relationships/slide" Target="/ppt/slides/slide6.xml" Id="R9f78b74cab9e4d83" /><Relationship Type="http://schemas.openxmlformats.org/officeDocument/2006/relationships/slide" Target="/ppt/slides/slide7.xml" Id="Ra288fbc5b6524c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287c0e7384f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56252ac834eae" /><Relationship Type="http://schemas.openxmlformats.org/officeDocument/2006/relationships/theme" Target="/ppt/slideMasters/theme/theme1.xml" Id="R755eabb682e240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f56252ac834e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0dbf85d814b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0ec0bde184a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c4946efa84e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37b6d577c4c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86d0a136946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7f90d5af040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a4c03cc4847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KILEMOEN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KILEMOEN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9 329 861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1 487 679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40 461 008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58 761 842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BJØRN ERIK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GEIR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Hardrådes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984 074 069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KILEMOEN INVEST AS</a:t>
            </a:r>
          </a:p>
        </p:txBody>
      </p:sp>
    </p:spTree>
  </p:cSld>
  <p:clrMapOvr>
    <a:masterClrMapping xmlns:a="http://schemas.openxmlformats.org/drawingml/2006/main"/>
  </p:clrMapOvr>
</p:sld>
</file>