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86b019224a48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86f19ece14e92"/>
  </p:sldMasterIdLst>
  <p:sldIdLst>
    <p:sldId xmlns:r="http://schemas.openxmlformats.org/officeDocument/2006/relationships" id="256" r:id="R675a459907eb4a70"/>
    <p:sldId xmlns:r="http://schemas.openxmlformats.org/officeDocument/2006/relationships" id="257" r:id="R976c59811f3c4975"/>
    <p:sldId xmlns:r="http://schemas.openxmlformats.org/officeDocument/2006/relationships" id="258" r:id="R44d33a47c92b4542"/>
    <p:sldId xmlns:r="http://schemas.openxmlformats.org/officeDocument/2006/relationships" id="259" r:id="R0327402d75a443c0"/>
    <p:sldId xmlns:r="http://schemas.openxmlformats.org/officeDocument/2006/relationships" id="260" r:id="R8d034af37a7c4513"/>
    <p:sldId xmlns:r="http://schemas.openxmlformats.org/officeDocument/2006/relationships" id="261" r:id="Rba02ae24a5304f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86f19ece14e92" /><Relationship Type="http://schemas.openxmlformats.org/officeDocument/2006/relationships/slide" Target="/ppt/slides/slide1.xml" Id="R675a459907eb4a70" /><Relationship Type="http://schemas.openxmlformats.org/officeDocument/2006/relationships/slide" Target="/ppt/slides/slide2.xml" Id="R976c59811f3c4975" /><Relationship Type="http://schemas.openxmlformats.org/officeDocument/2006/relationships/slide" Target="/ppt/slides/slide3.xml" Id="R44d33a47c92b4542" /><Relationship Type="http://schemas.openxmlformats.org/officeDocument/2006/relationships/slide" Target="/ppt/slides/slide4.xml" Id="R0327402d75a443c0" /><Relationship Type="http://schemas.openxmlformats.org/officeDocument/2006/relationships/slide" Target="/ppt/slides/slide5.xml" Id="R8d034af37a7c4513" /><Relationship Type="http://schemas.openxmlformats.org/officeDocument/2006/relationships/slide" Target="/ppt/slides/slide6.xml" Id="Rba02ae24a5304f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43a0c2040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14be1242404e" /><Relationship Type="http://schemas.openxmlformats.org/officeDocument/2006/relationships/theme" Target="/ppt/slideMasters/theme/theme1.xml" Id="R5bb02c210df54b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e14be1242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ecf96146642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95601e26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b6d142f9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f3d178cb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fbf4f261b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1c00bda76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PARAGON24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PARAGON24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984 079 451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PARAGON24 AS</a:t>
            </a:r>
          </a:p>
        </p:txBody>
      </p:sp>
    </p:spTree>
  </p:cSld>
  <p:clrMapOvr>
    <a:masterClrMapping xmlns:a="http://schemas.openxmlformats.org/drawingml/2006/main"/>
  </p:clrMapOvr>
</p:sld>
</file>