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f9697d58844d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85b1ff60a945ae"/>
  </p:sldMasterIdLst>
  <p:sldIdLst>
    <p:sldId xmlns:r="http://schemas.openxmlformats.org/officeDocument/2006/relationships" id="256" r:id="R37bf7329b1424c4c"/>
    <p:sldId xmlns:r="http://schemas.openxmlformats.org/officeDocument/2006/relationships" id="257" r:id="R3a01cb20656e4090"/>
    <p:sldId xmlns:r="http://schemas.openxmlformats.org/officeDocument/2006/relationships" id="258" r:id="R68800eba4ba14be3"/>
    <p:sldId xmlns:r="http://schemas.openxmlformats.org/officeDocument/2006/relationships" id="259" r:id="R5af1f86ed13e45f0"/>
    <p:sldId xmlns:r="http://schemas.openxmlformats.org/officeDocument/2006/relationships" id="260" r:id="R8891800928664db3"/>
    <p:sldId xmlns:r="http://schemas.openxmlformats.org/officeDocument/2006/relationships" id="261" r:id="R20449a2d78d84c98"/>
    <p:sldId xmlns:r="http://schemas.openxmlformats.org/officeDocument/2006/relationships" id="262" r:id="R96224544facf40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5b1ff60a945ae" /><Relationship Type="http://schemas.openxmlformats.org/officeDocument/2006/relationships/slide" Target="/ppt/slides/slide1.xml" Id="R37bf7329b1424c4c" /><Relationship Type="http://schemas.openxmlformats.org/officeDocument/2006/relationships/slide" Target="/ppt/slides/slide2.xml" Id="R3a01cb20656e4090" /><Relationship Type="http://schemas.openxmlformats.org/officeDocument/2006/relationships/slide" Target="/ppt/slides/slide3.xml" Id="R68800eba4ba14be3" /><Relationship Type="http://schemas.openxmlformats.org/officeDocument/2006/relationships/slide" Target="/ppt/slides/slide4.xml" Id="R5af1f86ed13e45f0" /><Relationship Type="http://schemas.openxmlformats.org/officeDocument/2006/relationships/slide" Target="/ppt/slides/slide5.xml" Id="R8891800928664db3" /><Relationship Type="http://schemas.openxmlformats.org/officeDocument/2006/relationships/slide" Target="/ppt/slides/slide6.xml" Id="R20449a2d78d84c98" /><Relationship Type="http://schemas.openxmlformats.org/officeDocument/2006/relationships/slide" Target="/ppt/slides/slide7.xml" Id="R96224544facf40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6bb62ce52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3e3b710c74089" /><Relationship Type="http://schemas.openxmlformats.org/officeDocument/2006/relationships/theme" Target="/ppt/slideMasters/theme/theme1.xml" Id="Rfc36ac1e8fc342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3e3b710c740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2c6f72b6943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e9da58ed84e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9bba1d1b648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e590017a549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bd5ee377c4b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241c45dc64e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f4c6cea5048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 IT-KONSULT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IT-KONSULT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160 243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