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fc9393a1144c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a7587fb27f74662"/>
  </p:sldMasterIdLst>
  <p:sldIdLst>
    <p:sldId xmlns:r="http://schemas.openxmlformats.org/officeDocument/2006/relationships" id="256" r:id="R2ffc878887eb43f1"/>
    <p:sldId xmlns:r="http://schemas.openxmlformats.org/officeDocument/2006/relationships" id="257" r:id="Rc00f266d6b1f4f8c"/>
    <p:sldId xmlns:r="http://schemas.openxmlformats.org/officeDocument/2006/relationships" id="258" r:id="R3fc99c4bbe0b4d6a"/>
    <p:sldId xmlns:r="http://schemas.openxmlformats.org/officeDocument/2006/relationships" id="259" r:id="Rf80bb21656284caa"/>
    <p:sldId xmlns:r="http://schemas.openxmlformats.org/officeDocument/2006/relationships" id="260" r:id="Rbc1e1d41c42c4fb2"/>
    <p:sldId xmlns:r="http://schemas.openxmlformats.org/officeDocument/2006/relationships" id="261" r:id="Rdab03352cbfa4cca"/>
    <p:sldId xmlns:r="http://schemas.openxmlformats.org/officeDocument/2006/relationships" id="262" r:id="Rfff051fb733e48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7587fb27f74662" /><Relationship Type="http://schemas.openxmlformats.org/officeDocument/2006/relationships/slide" Target="/ppt/slides/slide1.xml" Id="R2ffc878887eb43f1" /><Relationship Type="http://schemas.openxmlformats.org/officeDocument/2006/relationships/slide" Target="/ppt/slides/slide2.xml" Id="Rc00f266d6b1f4f8c" /><Relationship Type="http://schemas.openxmlformats.org/officeDocument/2006/relationships/slide" Target="/ppt/slides/slide3.xml" Id="R3fc99c4bbe0b4d6a" /><Relationship Type="http://schemas.openxmlformats.org/officeDocument/2006/relationships/slide" Target="/ppt/slides/slide4.xml" Id="Rf80bb21656284caa" /><Relationship Type="http://schemas.openxmlformats.org/officeDocument/2006/relationships/slide" Target="/ppt/slides/slide5.xml" Id="Rbc1e1d41c42c4fb2" /><Relationship Type="http://schemas.openxmlformats.org/officeDocument/2006/relationships/slide" Target="/ppt/slides/slide6.xml" Id="Rdab03352cbfa4cca" /><Relationship Type="http://schemas.openxmlformats.org/officeDocument/2006/relationships/slide" Target="/ppt/slides/slide7.xml" Id="Rfff051fb733e48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1f20bd39d244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df7efd60204fa8" /><Relationship Type="http://schemas.openxmlformats.org/officeDocument/2006/relationships/theme" Target="/ppt/slideMasters/theme/theme1.xml" Id="R9e764279718d47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df7efd60204f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9a33977a8446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4b643d4ae246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4f9d9fab664a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d7ddc7623c47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7edadc7baa49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876b51be154f0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b890dfee7045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CREDENTUS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CREDENTUS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CREDENTUS INVEST AS ble etablert [år] og holder til i Ski.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CREDENTUS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CREDENTUS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CREDENTUS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792 121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−163 970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−2 649 577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44 106 232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46 900 326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CREDENTUS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TOMMY SCHIERNING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CREDENTUS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Idrettsveien 43B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1400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984 085 990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CREDENTUS INVEST AS</a:t>
            </a:r>
          </a:p>
        </p:txBody>
      </p:sp>
    </p:spTree>
  </p:cSld>
  <p:clrMapOvr>
    <a:masterClrMapping xmlns:a="http://schemas.openxmlformats.org/drawingml/2006/main"/>
  </p:clrMapOvr>
</p:sld>
</file>