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c29dc4c0084b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84e23fcd54f56"/>
  </p:sldMasterIdLst>
  <p:sldIdLst>
    <p:sldId xmlns:r="http://schemas.openxmlformats.org/officeDocument/2006/relationships" id="256" r:id="R4cb94c5dfac54816"/>
    <p:sldId xmlns:r="http://schemas.openxmlformats.org/officeDocument/2006/relationships" id="257" r:id="R4ddbc82c24e74ad1"/>
    <p:sldId xmlns:r="http://schemas.openxmlformats.org/officeDocument/2006/relationships" id="258" r:id="Rb342f86ec2104722"/>
    <p:sldId xmlns:r="http://schemas.openxmlformats.org/officeDocument/2006/relationships" id="259" r:id="R433f2dce965548f5"/>
    <p:sldId xmlns:r="http://schemas.openxmlformats.org/officeDocument/2006/relationships" id="260" r:id="R1c32ffb08d554e29"/>
    <p:sldId xmlns:r="http://schemas.openxmlformats.org/officeDocument/2006/relationships" id="261" r:id="R2fc8bd62a3004ff9"/>
    <p:sldId xmlns:r="http://schemas.openxmlformats.org/officeDocument/2006/relationships" id="262" r:id="Rc7b2cb59022e4d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84e23fcd54f56" /><Relationship Type="http://schemas.openxmlformats.org/officeDocument/2006/relationships/slide" Target="/ppt/slides/slide1.xml" Id="R4cb94c5dfac54816" /><Relationship Type="http://schemas.openxmlformats.org/officeDocument/2006/relationships/slide" Target="/ppt/slides/slide2.xml" Id="R4ddbc82c24e74ad1" /><Relationship Type="http://schemas.openxmlformats.org/officeDocument/2006/relationships/slide" Target="/ppt/slides/slide3.xml" Id="Rb342f86ec2104722" /><Relationship Type="http://schemas.openxmlformats.org/officeDocument/2006/relationships/slide" Target="/ppt/slides/slide4.xml" Id="R433f2dce965548f5" /><Relationship Type="http://schemas.openxmlformats.org/officeDocument/2006/relationships/slide" Target="/ppt/slides/slide5.xml" Id="R1c32ffb08d554e29" /><Relationship Type="http://schemas.openxmlformats.org/officeDocument/2006/relationships/slide" Target="/ppt/slides/slide6.xml" Id="R2fc8bd62a3004ff9" /><Relationship Type="http://schemas.openxmlformats.org/officeDocument/2006/relationships/slide" Target="/ppt/slides/slide7.xml" Id="Rc7b2cb59022e4d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2b125e6b242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34ba3ef3c4899" /><Relationship Type="http://schemas.openxmlformats.org/officeDocument/2006/relationships/theme" Target="/ppt/slideMasters/theme/theme1.xml" Id="Rfb6d82cdd1a64e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934ba3ef3c48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50709136f4c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bc5db701741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65770408442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6e5bcab6848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163040fdf4c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5c446a30844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10f71d112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RAULAND SERVICENTER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RAULAND SERVICENTER AS ble etablert [år] og holder til i Rauland.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10 593 851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298 648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6 672 465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SKINNARLAND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3864 Rauland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984 086 121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