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f16560ea0042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b5bfa56b2042a5"/>
  </p:sldMasterIdLst>
  <p:sldIdLst>
    <p:sldId xmlns:r="http://schemas.openxmlformats.org/officeDocument/2006/relationships" id="256" r:id="Ra7301f25cf074def"/>
    <p:sldId xmlns:r="http://schemas.openxmlformats.org/officeDocument/2006/relationships" id="257" r:id="Rb8d148c6d92d4e6b"/>
    <p:sldId xmlns:r="http://schemas.openxmlformats.org/officeDocument/2006/relationships" id="258" r:id="Rd827c06f64d84881"/>
    <p:sldId xmlns:r="http://schemas.openxmlformats.org/officeDocument/2006/relationships" id="259" r:id="R6f84c414e92c4cc6"/>
    <p:sldId xmlns:r="http://schemas.openxmlformats.org/officeDocument/2006/relationships" id="260" r:id="R010b433c4c424fe2"/>
    <p:sldId xmlns:r="http://schemas.openxmlformats.org/officeDocument/2006/relationships" id="261" r:id="R8892f9a8aff24d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b5bfa56b2042a5" /><Relationship Type="http://schemas.openxmlformats.org/officeDocument/2006/relationships/slide" Target="/ppt/slides/slide1.xml" Id="Ra7301f25cf074def" /><Relationship Type="http://schemas.openxmlformats.org/officeDocument/2006/relationships/slide" Target="/ppt/slides/slide2.xml" Id="Rb8d148c6d92d4e6b" /><Relationship Type="http://schemas.openxmlformats.org/officeDocument/2006/relationships/slide" Target="/ppt/slides/slide3.xml" Id="Rd827c06f64d84881" /><Relationship Type="http://schemas.openxmlformats.org/officeDocument/2006/relationships/slide" Target="/ppt/slides/slide4.xml" Id="R6f84c414e92c4cc6" /><Relationship Type="http://schemas.openxmlformats.org/officeDocument/2006/relationships/slide" Target="/ppt/slides/slide5.xml" Id="R010b433c4c424fe2" /><Relationship Type="http://schemas.openxmlformats.org/officeDocument/2006/relationships/slide" Target="/ppt/slides/slide6.xml" Id="R8892f9a8aff24d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fe99c4e7cf45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0c358959140b4" /><Relationship Type="http://schemas.openxmlformats.org/officeDocument/2006/relationships/theme" Target="/ppt/slideMasters/theme/theme1.xml" Id="R284c255fee0943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20c358959140b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52f48bbba341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a62e04e9e4a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53aeb8be14c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5b1d4e3fe64e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8ba38c43e48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dbedaf6b34d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BERGEN LIFTSERVICE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 LIFTSERVICE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ANDERSEN TERJE RAMSLI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984 086 296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LIFTSERVICE AS</a:t>
            </a:r>
          </a:p>
        </p:txBody>
      </p:sp>
    </p:spTree>
  </p:cSld>
  <p:clrMapOvr>
    <a:masterClrMapping xmlns:a="http://schemas.openxmlformats.org/drawingml/2006/main"/>
  </p:clrMapOvr>
</p:sld>
</file>