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2bc3644a6e4f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6647cf81740cb"/>
  </p:sldMasterIdLst>
  <p:sldIdLst>
    <p:sldId xmlns:r="http://schemas.openxmlformats.org/officeDocument/2006/relationships" id="256" r:id="R35d096e04d5e4322"/>
    <p:sldId xmlns:r="http://schemas.openxmlformats.org/officeDocument/2006/relationships" id="257" r:id="R30774ba942124c16"/>
    <p:sldId xmlns:r="http://schemas.openxmlformats.org/officeDocument/2006/relationships" id="258" r:id="R85584695dd324653"/>
    <p:sldId xmlns:r="http://schemas.openxmlformats.org/officeDocument/2006/relationships" id="259" r:id="R8b030eac95c74049"/>
    <p:sldId xmlns:r="http://schemas.openxmlformats.org/officeDocument/2006/relationships" id="260" r:id="R473b2818ca214b9f"/>
    <p:sldId xmlns:r="http://schemas.openxmlformats.org/officeDocument/2006/relationships" id="261" r:id="R96634cbd58814d83"/>
    <p:sldId xmlns:r="http://schemas.openxmlformats.org/officeDocument/2006/relationships" id="262" r:id="R1bbe947e0b62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6647cf81740cb" /><Relationship Type="http://schemas.openxmlformats.org/officeDocument/2006/relationships/slide" Target="/ppt/slides/slide1.xml" Id="R35d096e04d5e4322" /><Relationship Type="http://schemas.openxmlformats.org/officeDocument/2006/relationships/slide" Target="/ppt/slides/slide2.xml" Id="R30774ba942124c16" /><Relationship Type="http://schemas.openxmlformats.org/officeDocument/2006/relationships/slide" Target="/ppt/slides/slide3.xml" Id="R85584695dd324653" /><Relationship Type="http://schemas.openxmlformats.org/officeDocument/2006/relationships/slide" Target="/ppt/slides/slide4.xml" Id="R8b030eac95c74049" /><Relationship Type="http://schemas.openxmlformats.org/officeDocument/2006/relationships/slide" Target="/ppt/slides/slide5.xml" Id="R473b2818ca214b9f" /><Relationship Type="http://schemas.openxmlformats.org/officeDocument/2006/relationships/slide" Target="/ppt/slides/slide6.xml" Id="R96634cbd58814d83" /><Relationship Type="http://schemas.openxmlformats.org/officeDocument/2006/relationships/slide" Target="/ppt/slides/slide7.xml" Id="R1bbe947e0b62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24753c44a42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dda4182a84f83" /><Relationship Type="http://schemas.openxmlformats.org/officeDocument/2006/relationships/theme" Target="/ppt/slideMasters/theme/theme1.xml" Id="R52e2b91f10344b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bdda4182a84f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6edc42dea4b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4aeab976249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c459882fd4a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8718a46b5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84ae9878b46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c738d029e47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4dca7524c4c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ATLANTIC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ATLANTIC FINANS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1 171 274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984 086 385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FINANS AS</a:t>
            </a:r>
          </a:p>
        </p:txBody>
      </p:sp>
    </p:spTree>
  </p:cSld>
  <p:clrMapOvr>
    <a:masterClrMapping xmlns:a="http://schemas.openxmlformats.org/drawingml/2006/main"/>
  </p:clrMapOvr>
</p:sld>
</file>