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aca33736b240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6e13584fb44cac"/>
  </p:sldMasterIdLst>
  <p:sldIdLst>
    <p:sldId xmlns:r="http://schemas.openxmlformats.org/officeDocument/2006/relationships" id="256" r:id="Re2be3e44949d4bad"/>
    <p:sldId xmlns:r="http://schemas.openxmlformats.org/officeDocument/2006/relationships" id="257" r:id="Rea7ae38cb832470e"/>
    <p:sldId xmlns:r="http://schemas.openxmlformats.org/officeDocument/2006/relationships" id="258" r:id="Ra2e36340a95d4fc1"/>
    <p:sldId xmlns:r="http://schemas.openxmlformats.org/officeDocument/2006/relationships" id="259" r:id="R10a4968fc9f14b53"/>
    <p:sldId xmlns:r="http://schemas.openxmlformats.org/officeDocument/2006/relationships" id="260" r:id="Rf63e13f68b774cf3"/>
    <p:sldId xmlns:r="http://schemas.openxmlformats.org/officeDocument/2006/relationships" id="261" r:id="R6ec551496363441e"/>
    <p:sldId xmlns:r="http://schemas.openxmlformats.org/officeDocument/2006/relationships" id="262" r:id="R4d28eb0fe5c047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6e13584fb44cac" /><Relationship Type="http://schemas.openxmlformats.org/officeDocument/2006/relationships/slide" Target="/ppt/slides/slide1.xml" Id="Re2be3e44949d4bad" /><Relationship Type="http://schemas.openxmlformats.org/officeDocument/2006/relationships/slide" Target="/ppt/slides/slide2.xml" Id="Rea7ae38cb832470e" /><Relationship Type="http://schemas.openxmlformats.org/officeDocument/2006/relationships/slide" Target="/ppt/slides/slide3.xml" Id="Ra2e36340a95d4fc1" /><Relationship Type="http://schemas.openxmlformats.org/officeDocument/2006/relationships/slide" Target="/ppt/slides/slide4.xml" Id="R10a4968fc9f14b53" /><Relationship Type="http://schemas.openxmlformats.org/officeDocument/2006/relationships/slide" Target="/ppt/slides/slide5.xml" Id="Rf63e13f68b774cf3" /><Relationship Type="http://schemas.openxmlformats.org/officeDocument/2006/relationships/slide" Target="/ppt/slides/slide6.xml" Id="R6ec551496363441e" /><Relationship Type="http://schemas.openxmlformats.org/officeDocument/2006/relationships/slide" Target="/ppt/slides/slide7.xml" Id="R4d28eb0fe5c047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65ef3878cc4e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a0280769f2476a" /><Relationship Type="http://schemas.openxmlformats.org/officeDocument/2006/relationships/theme" Target="/ppt/slideMasters/theme/theme1.xml" Id="R826d3f53cc2a49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a0280769f247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48e6e08bbc42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8ca78cb25547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5a2e71a5b340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e013c766d349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5a9dde975646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9ae62f84434d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3264f09ec048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ATEL ALARM OG TELECOM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ATEL ALARM OG TELECOM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ATEL ALARM OG TELECOM AS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ATEL ALARM OG TELECOM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ATEL ALARM OG TELECOM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ATEL ALARM OG TELECOM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−10 974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276 872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2 317 371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2 318 788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ATEL ALARM OG TELECOM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 GURANDSRUD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ATEL ALARM OG TELECOM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Heiaveien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4843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atel@atel.no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984 088 981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ATEL ALARM OG TELECOM AS</a:t>
            </a:r>
          </a:p>
        </p:txBody>
      </p:sp>
    </p:spTree>
  </p:cSld>
  <p:clrMapOvr>
    <a:masterClrMapping xmlns:a="http://schemas.openxmlformats.org/drawingml/2006/main"/>
  </p:clrMapOvr>
</p:sld>
</file>