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a1959dcc6a4b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74a984c8641f6"/>
  </p:sldMasterIdLst>
  <p:sldIdLst>
    <p:sldId xmlns:r="http://schemas.openxmlformats.org/officeDocument/2006/relationships" id="256" r:id="R17586e20031a4d44"/>
    <p:sldId xmlns:r="http://schemas.openxmlformats.org/officeDocument/2006/relationships" id="257" r:id="R35749a94daec4749"/>
    <p:sldId xmlns:r="http://schemas.openxmlformats.org/officeDocument/2006/relationships" id="258" r:id="R1470bcdba8634a21"/>
    <p:sldId xmlns:r="http://schemas.openxmlformats.org/officeDocument/2006/relationships" id="259" r:id="R255b41f5d2b447f5"/>
    <p:sldId xmlns:r="http://schemas.openxmlformats.org/officeDocument/2006/relationships" id="260" r:id="R7b1426b9c8474cf0"/>
    <p:sldId xmlns:r="http://schemas.openxmlformats.org/officeDocument/2006/relationships" id="261" r:id="R97c12888f34f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74a984c8641f6" /><Relationship Type="http://schemas.openxmlformats.org/officeDocument/2006/relationships/slide" Target="/ppt/slides/slide1.xml" Id="R17586e20031a4d44" /><Relationship Type="http://schemas.openxmlformats.org/officeDocument/2006/relationships/slide" Target="/ppt/slides/slide2.xml" Id="R35749a94daec4749" /><Relationship Type="http://schemas.openxmlformats.org/officeDocument/2006/relationships/slide" Target="/ppt/slides/slide3.xml" Id="R1470bcdba8634a21" /><Relationship Type="http://schemas.openxmlformats.org/officeDocument/2006/relationships/slide" Target="/ppt/slides/slide4.xml" Id="R255b41f5d2b447f5" /><Relationship Type="http://schemas.openxmlformats.org/officeDocument/2006/relationships/slide" Target="/ppt/slides/slide5.xml" Id="R7b1426b9c8474cf0" /><Relationship Type="http://schemas.openxmlformats.org/officeDocument/2006/relationships/slide" Target="/ppt/slides/slide6.xml" Id="R97c12888f34f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3996d7d3c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52ca82a924155" /><Relationship Type="http://schemas.openxmlformats.org/officeDocument/2006/relationships/theme" Target="/ppt/slideMasters/theme/theme1.xml" Id="R4c696ea3742241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a52ca82a9241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7f76b095a47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84a0d4c3e4e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cee88ff1f4e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1121327bb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db103cb0244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6dd214a33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BULKHANDLING BELTUNLOADER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BULKHANDLING BELTUNLOADER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BULKHANDLING BELTUNLOADER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BULKHANDLING BELTUNLOADER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BULKHANDLING BELTUNLOADER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BULKHANDLING BELTUNLOADER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KLAVENESS CHARTERING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BULKHANDLING BELTUNLOADER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984 094 191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BULKHANDLING BELTUNLOADER AS</a:t>
            </a:r>
          </a:p>
        </p:txBody>
      </p:sp>
    </p:spTree>
  </p:cSld>
  <p:clrMapOvr>
    <a:masterClrMapping xmlns:a="http://schemas.openxmlformats.org/drawingml/2006/main"/>
  </p:clrMapOvr>
</p:sld>
</file>