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a631d385ee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0e6a84866a47db"/>
  </p:sldMasterIdLst>
  <p:sldIdLst>
    <p:sldId xmlns:r="http://schemas.openxmlformats.org/officeDocument/2006/relationships" id="256" r:id="R31cd452a48a14917"/>
    <p:sldId xmlns:r="http://schemas.openxmlformats.org/officeDocument/2006/relationships" id="257" r:id="R128968ad8d554156"/>
    <p:sldId xmlns:r="http://schemas.openxmlformats.org/officeDocument/2006/relationships" id="258" r:id="R2efb29d96f0c4c0c"/>
    <p:sldId xmlns:r="http://schemas.openxmlformats.org/officeDocument/2006/relationships" id="259" r:id="Rb3870f76a79c4824"/>
    <p:sldId xmlns:r="http://schemas.openxmlformats.org/officeDocument/2006/relationships" id="260" r:id="Rff3dc6cd697f4b96"/>
    <p:sldId xmlns:r="http://schemas.openxmlformats.org/officeDocument/2006/relationships" id="261" r:id="R7fc80c3464e946b7"/>
    <p:sldId xmlns:r="http://schemas.openxmlformats.org/officeDocument/2006/relationships" id="262" r:id="Rca7b0e8844d54d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0e6a84866a47db" /><Relationship Type="http://schemas.openxmlformats.org/officeDocument/2006/relationships/slide" Target="/ppt/slides/slide1.xml" Id="R31cd452a48a14917" /><Relationship Type="http://schemas.openxmlformats.org/officeDocument/2006/relationships/slide" Target="/ppt/slides/slide2.xml" Id="R128968ad8d554156" /><Relationship Type="http://schemas.openxmlformats.org/officeDocument/2006/relationships/slide" Target="/ppt/slides/slide3.xml" Id="R2efb29d96f0c4c0c" /><Relationship Type="http://schemas.openxmlformats.org/officeDocument/2006/relationships/slide" Target="/ppt/slides/slide4.xml" Id="Rb3870f76a79c4824" /><Relationship Type="http://schemas.openxmlformats.org/officeDocument/2006/relationships/slide" Target="/ppt/slides/slide5.xml" Id="Rff3dc6cd697f4b96" /><Relationship Type="http://schemas.openxmlformats.org/officeDocument/2006/relationships/slide" Target="/ppt/slides/slide6.xml" Id="R7fc80c3464e946b7" /><Relationship Type="http://schemas.openxmlformats.org/officeDocument/2006/relationships/slide" Target="/ppt/slides/slide7.xml" Id="Rca7b0e8844d54d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faf4c6094943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d256919b8f4b5a" /><Relationship Type="http://schemas.openxmlformats.org/officeDocument/2006/relationships/theme" Target="/ppt/slideMasters/theme/theme1.xml" Id="R2ddc41f8df2143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d256919b8f4b5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599ff12e4dd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3a52cd1ddd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1b75c418a64e6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3e993d5e041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0c24dbe784d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c5f611ffb4c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f3439f87149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REGNSKAPS- &amp; KONSULENTTJENESTE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REGNSKAPS- &amp; KONSULENTTJENESTE AS ble etablert [år] og holder til i Sundbyfoss.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6 751 590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397 922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364 972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1 641 511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3 561 920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KRISTINE JOHNSEN  –  43,6 %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KJERSTI BU  –  23,4 %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SØLVI ELISABETH BUAN AAS  –  19,7 %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LINDÅS  –  12,2 %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TINA CECILIE MYHRE  –  1,2 %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Kaarbyveien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3092 Sundbyfoss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05 98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anne@rk-as.no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984 108 583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REGNSKAPS- &amp; KONSULENTTJENESTE AS</a:t>
            </a:r>
          </a:p>
        </p:txBody>
      </p:sp>
    </p:spTree>
  </p:cSld>
  <p:clrMapOvr>
    <a:masterClrMapping xmlns:a="http://schemas.openxmlformats.org/drawingml/2006/main"/>
  </p:clrMapOvr>
</p:sld>
</file>