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79d99bc59044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470e23a90d4ce1"/>
  </p:sldMasterIdLst>
  <p:sldIdLst>
    <p:sldId xmlns:r="http://schemas.openxmlformats.org/officeDocument/2006/relationships" id="256" r:id="Ra44a8eab8d1a4078"/>
    <p:sldId xmlns:r="http://schemas.openxmlformats.org/officeDocument/2006/relationships" id="257" r:id="R849781ac9844489e"/>
    <p:sldId xmlns:r="http://schemas.openxmlformats.org/officeDocument/2006/relationships" id="258" r:id="R23573ecc3f1540f4"/>
    <p:sldId xmlns:r="http://schemas.openxmlformats.org/officeDocument/2006/relationships" id="259" r:id="R4845d3f67dc8494f"/>
    <p:sldId xmlns:r="http://schemas.openxmlformats.org/officeDocument/2006/relationships" id="260" r:id="R31fb631e42ed45be"/>
    <p:sldId xmlns:r="http://schemas.openxmlformats.org/officeDocument/2006/relationships" id="261" r:id="R1d2981273b9948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470e23a90d4ce1" /><Relationship Type="http://schemas.openxmlformats.org/officeDocument/2006/relationships/slide" Target="/ppt/slides/slide1.xml" Id="Ra44a8eab8d1a4078" /><Relationship Type="http://schemas.openxmlformats.org/officeDocument/2006/relationships/slide" Target="/ppt/slides/slide2.xml" Id="R849781ac9844489e" /><Relationship Type="http://schemas.openxmlformats.org/officeDocument/2006/relationships/slide" Target="/ppt/slides/slide3.xml" Id="R23573ecc3f1540f4" /><Relationship Type="http://schemas.openxmlformats.org/officeDocument/2006/relationships/slide" Target="/ppt/slides/slide4.xml" Id="R4845d3f67dc8494f" /><Relationship Type="http://schemas.openxmlformats.org/officeDocument/2006/relationships/slide" Target="/ppt/slides/slide5.xml" Id="R31fb631e42ed45be" /><Relationship Type="http://schemas.openxmlformats.org/officeDocument/2006/relationships/slide" Target="/ppt/slides/slide6.xml" Id="R1d2981273b9948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d6bc23c4f54b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9ee110c0dc4d20" /><Relationship Type="http://schemas.openxmlformats.org/officeDocument/2006/relationships/theme" Target="/ppt/slideMasters/theme/theme1.xml" Id="R566d07fdc1614c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9ee110c0dc4d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6a392abca743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956ab9ad9e4d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26e591388f49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af3215035d48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6ecbc0ff8f4d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a7ee9afc1a44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MAMOUNIA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MAMOUNIA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MAMOUNIA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MAMOUNIA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MAMOUNIA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MAMOUNIA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OMAR GUIDERK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MILOUD GUIDERK  –  28,8 %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ANNA KRYSTYNA SIENKIEWICZ  –  19,2 %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HADJ MOHAMED KARMOUCHI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KIN REPOSO GERARDO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LASSE VALENTIN BROWN  –  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MAMOUNIA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Vogts gate 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11 33 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ania@cosmopolite.no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984 131 933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MAMOUNIA AS</a:t>
            </a:r>
          </a:p>
        </p:txBody>
      </p:sp>
    </p:spTree>
  </p:cSld>
  <p:clrMapOvr>
    <a:masterClrMapping xmlns:a="http://schemas.openxmlformats.org/drawingml/2006/main"/>
  </p:clrMapOvr>
</p:sld>
</file>