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0eac7552db4a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69e86b2fef4f9c"/>
  </p:sldMasterIdLst>
  <p:sldIdLst>
    <p:sldId xmlns:r="http://schemas.openxmlformats.org/officeDocument/2006/relationships" id="256" r:id="R9f0bf125acb948a2"/>
    <p:sldId xmlns:r="http://schemas.openxmlformats.org/officeDocument/2006/relationships" id="257" r:id="Rdf0da6453bac4145"/>
    <p:sldId xmlns:r="http://schemas.openxmlformats.org/officeDocument/2006/relationships" id="258" r:id="Rca227e804703474e"/>
    <p:sldId xmlns:r="http://schemas.openxmlformats.org/officeDocument/2006/relationships" id="259" r:id="Rc87e152238c54528"/>
    <p:sldId xmlns:r="http://schemas.openxmlformats.org/officeDocument/2006/relationships" id="260" r:id="R746d492b44914878"/>
    <p:sldId xmlns:r="http://schemas.openxmlformats.org/officeDocument/2006/relationships" id="261" r:id="R1c43ea79bedc46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9e86b2fef4f9c" /><Relationship Type="http://schemas.openxmlformats.org/officeDocument/2006/relationships/slide" Target="/ppt/slides/slide1.xml" Id="R9f0bf125acb948a2" /><Relationship Type="http://schemas.openxmlformats.org/officeDocument/2006/relationships/slide" Target="/ppt/slides/slide2.xml" Id="Rdf0da6453bac4145" /><Relationship Type="http://schemas.openxmlformats.org/officeDocument/2006/relationships/slide" Target="/ppt/slides/slide3.xml" Id="Rca227e804703474e" /><Relationship Type="http://schemas.openxmlformats.org/officeDocument/2006/relationships/slide" Target="/ppt/slides/slide4.xml" Id="Rc87e152238c54528" /><Relationship Type="http://schemas.openxmlformats.org/officeDocument/2006/relationships/slide" Target="/ppt/slides/slide5.xml" Id="R746d492b44914878" /><Relationship Type="http://schemas.openxmlformats.org/officeDocument/2006/relationships/slide" Target="/ppt/slides/slide6.xml" Id="R1c43ea79bedc46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024af40fb4e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0196417f747ae" /><Relationship Type="http://schemas.openxmlformats.org/officeDocument/2006/relationships/theme" Target="/ppt/slideMasters/theme/theme1.xml" Id="R968b7bff3bde4e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70196417f747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ac25b4b1049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e63b8a4f242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b34b238d142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cbbfc12d34f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1645bffa541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967387b9442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PRO-TEK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PRO-TEK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IGOR V. KUZNETSOV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984 132 301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PRO-TEK AS</a:t>
            </a:r>
          </a:p>
        </p:txBody>
      </p:sp>
    </p:spTree>
  </p:cSld>
  <p:clrMapOvr>
    <a:masterClrMapping xmlns:a="http://schemas.openxmlformats.org/drawingml/2006/main"/>
  </p:clrMapOvr>
</p:sld>
</file>