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b31bbc9b8445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ee6e9f30c14d93"/>
  </p:sldMasterIdLst>
  <p:sldIdLst>
    <p:sldId xmlns:r="http://schemas.openxmlformats.org/officeDocument/2006/relationships" id="256" r:id="Rd2fadb854f4b457d"/>
    <p:sldId xmlns:r="http://schemas.openxmlformats.org/officeDocument/2006/relationships" id="257" r:id="R7f56cc8e06ae48cd"/>
    <p:sldId xmlns:r="http://schemas.openxmlformats.org/officeDocument/2006/relationships" id="258" r:id="R7ae890f69c20451e"/>
    <p:sldId xmlns:r="http://schemas.openxmlformats.org/officeDocument/2006/relationships" id="259" r:id="R7cee187714ad4d09"/>
    <p:sldId xmlns:r="http://schemas.openxmlformats.org/officeDocument/2006/relationships" id="260" r:id="R7b54ec812244439a"/>
    <p:sldId xmlns:r="http://schemas.openxmlformats.org/officeDocument/2006/relationships" id="261" r:id="R48b16224fa3742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e6e9f30c14d93" /><Relationship Type="http://schemas.openxmlformats.org/officeDocument/2006/relationships/slide" Target="/ppt/slides/slide1.xml" Id="Rd2fadb854f4b457d" /><Relationship Type="http://schemas.openxmlformats.org/officeDocument/2006/relationships/slide" Target="/ppt/slides/slide2.xml" Id="R7f56cc8e06ae48cd" /><Relationship Type="http://schemas.openxmlformats.org/officeDocument/2006/relationships/slide" Target="/ppt/slides/slide3.xml" Id="R7ae890f69c20451e" /><Relationship Type="http://schemas.openxmlformats.org/officeDocument/2006/relationships/slide" Target="/ppt/slides/slide4.xml" Id="R7cee187714ad4d09" /><Relationship Type="http://schemas.openxmlformats.org/officeDocument/2006/relationships/slide" Target="/ppt/slides/slide5.xml" Id="R7b54ec812244439a" /><Relationship Type="http://schemas.openxmlformats.org/officeDocument/2006/relationships/slide" Target="/ppt/slides/slide6.xml" Id="R48b16224fa3742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89d0d7824149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55e0ad7a14335" /><Relationship Type="http://schemas.openxmlformats.org/officeDocument/2006/relationships/theme" Target="/ppt/slideMasters/theme/theme1.xml" Id="R3c9be5c6243e42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655e0ad7a143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3bcd1145e47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734e1b3854a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f7c94ac3849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1a7e64f7b4a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5d1cf212a4c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d45aff2524f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TEAC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TEAC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ASAK TORE ESPEN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984 133 413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TEAC AS</a:t>
            </a:r>
          </a:p>
        </p:txBody>
      </p:sp>
    </p:spTree>
  </p:cSld>
  <p:clrMapOvr>
    <a:masterClrMapping xmlns:a="http://schemas.openxmlformats.org/drawingml/2006/main"/>
  </p:clrMapOvr>
</p:sld>
</file>