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f01c5c3a1c4e7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1ae6540029486e"/>
  </p:sldMasterIdLst>
  <p:sldIdLst>
    <p:sldId xmlns:r="http://schemas.openxmlformats.org/officeDocument/2006/relationships" id="256" r:id="R4190b65b2574426d"/>
    <p:sldId xmlns:r="http://schemas.openxmlformats.org/officeDocument/2006/relationships" id="257" r:id="R748af0600d63435e"/>
    <p:sldId xmlns:r="http://schemas.openxmlformats.org/officeDocument/2006/relationships" id="258" r:id="Re36ec48078674b38"/>
    <p:sldId xmlns:r="http://schemas.openxmlformats.org/officeDocument/2006/relationships" id="259" r:id="Rd015b7e77ba144ca"/>
    <p:sldId xmlns:r="http://schemas.openxmlformats.org/officeDocument/2006/relationships" id="260" r:id="R0d9ccfe848ef4e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1ae6540029486e" /><Relationship Type="http://schemas.openxmlformats.org/officeDocument/2006/relationships/slide" Target="/ppt/slides/slide1.xml" Id="R4190b65b2574426d" /><Relationship Type="http://schemas.openxmlformats.org/officeDocument/2006/relationships/slide" Target="/ppt/slides/slide2.xml" Id="R748af0600d63435e" /><Relationship Type="http://schemas.openxmlformats.org/officeDocument/2006/relationships/slide" Target="/ppt/slides/slide3.xml" Id="Re36ec48078674b38" /><Relationship Type="http://schemas.openxmlformats.org/officeDocument/2006/relationships/slide" Target="/ppt/slides/slide4.xml" Id="Rd015b7e77ba144ca" /><Relationship Type="http://schemas.openxmlformats.org/officeDocument/2006/relationships/slide" Target="/ppt/slides/slide5.xml" Id="R0d9ccfe848ef4e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84e3c49f64416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a5b4a5f2b146d1" /><Relationship Type="http://schemas.openxmlformats.org/officeDocument/2006/relationships/theme" Target="/ppt/slideMasters/theme/theme1.xml" Id="R54fc0aaddec345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a5b4a5f2b146d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cdf56222f942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347dde27b249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bdd91a6dfd4b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d3f6d56a44d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9b65131ddb43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AUTOMANIA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AUTOMANIA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AUTOMANIA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AUTOMANIA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AUTOMANIA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AUTOMANIA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984 137 044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AUTOMANIA AS</a:t>
            </a:r>
          </a:p>
        </p:txBody>
      </p:sp>
    </p:spTree>
  </p:cSld>
  <p:clrMapOvr>
    <a:masterClrMapping xmlns:a="http://schemas.openxmlformats.org/drawingml/2006/main"/>
  </p:clrMapOvr>
</p:sld>
</file>