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a193f3a19947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1aace30e2d4c46"/>
  </p:sldMasterIdLst>
  <p:sldIdLst>
    <p:sldId xmlns:r="http://schemas.openxmlformats.org/officeDocument/2006/relationships" id="256" r:id="R1b0ea20c47344594"/>
    <p:sldId xmlns:r="http://schemas.openxmlformats.org/officeDocument/2006/relationships" id="257" r:id="R1ce154da21fe4463"/>
    <p:sldId xmlns:r="http://schemas.openxmlformats.org/officeDocument/2006/relationships" id="258" r:id="R50c5dfac23cf401b"/>
    <p:sldId xmlns:r="http://schemas.openxmlformats.org/officeDocument/2006/relationships" id="259" r:id="Rf8723e69c2244f3e"/>
    <p:sldId xmlns:r="http://schemas.openxmlformats.org/officeDocument/2006/relationships" id="260" r:id="R3d61912c51614e15"/>
    <p:sldId xmlns:r="http://schemas.openxmlformats.org/officeDocument/2006/relationships" id="261" r:id="R749968741ce24a27"/>
    <p:sldId xmlns:r="http://schemas.openxmlformats.org/officeDocument/2006/relationships" id="262" r:id="R433fde885b7f49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aace30e2d4c46" /><Relationship Type="http://schemas.openxmlformats.org/officeDocument/2006/relationships/slide" Target="/ppt/slides/slide1.xml" Id="R1b0ea20c47344594" /><Relationship Type="http://schemas.openxmlformats.org/officeDocument/2006/relationships/slide" Target="/ppt/slides/slide2.xml" Id="R1ce154da21fe4463" /><Relationship Type="http://schemas.openxmlformats.org/officeDocument/2006/relationships/slide" Target="/ppt/slides/slide3.xml" Id="R50c5dfac23cf401b" /><Relationship Type="http://schemas.openxmlformats.org/officeDocument/2006/relationships/slide" Target="/ppt/slides/slide4.xml" Id="Rf8723e69c2244f3e" /><Relationship Type="http://schemas.openxmlformats.org/officeDocument/2006/relationships/slide" Target="/ppt/slides/slide5.xml" Id="R3d61912c51614e15" /><Relationship Type="http://schemas.openxmlformats.org/officeDocument/2006/relationships/slide" Target="/ppt/slides/slide6.xml" Id="R749968741ce24a27" /><Relationship Type="http://schemas.openxmlformats.org/officeDocument/2006/relationships/slide" Target="/ppt/slides/slide7.xml" Id="R433fde885b7f49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3ece8a7eb4d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10ef7989b43f4" /><Relationship Type="http://schemas.openxmlformats.org/officeDocument/2006/relationships/theme" Target="/ppt/slideMasters/theme/theme1.xml" Id="Rdf42d5e557e940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510ef7989b43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98c5085db46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a689008c046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69f29184e42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a7f548fb04c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b1537ceff45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8536869814c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14ed826b142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AMERGIN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AMERGIN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AMERGIN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AMERGIN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AMERGIN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AMERGIN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978 128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978 128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AMERGIN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SELJEVOLL MAGNAR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AMERGIN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984 151 713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AMERGIN INVEST AS</a:t>
            </a:r>
          </a:p>
        </p:txBody>
      </p:sp>
    </p:spTree>
  </p:cSld>
  <p:clrMapOvr>
    <a:masterClrMapping xmlns:a="http://schemas.openxmlformats.org/drawingml/2006/main"/>
  </p:clrMapOvr>
</p:sld>
</file>