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b13391d8ba44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d3755e66bdb4f26"/>
  </p:sldMasterIdLst>
  <p:sldIdLst>
    <p:sldId xmlns:r="http://schemas.openxmlformats.org/officeDocument/2006/relationships" id="256" r:id="R1ae4c6d160084682"/>
    <p:sldId xmlns:r="http://schemas.openxmlformats.org/officeDocument/2006/relationships" id="257" r:id="Rdc4e2c24fab44ef0"/>
    <p:sldId xmlns:r="http://schemas.openxmlformats.org/officeDocument/2006/relationships" id="258" r:id="Rabbe2e6a261a45b7"/>
    <p:sldId xmlns:r="http://schemas.openxmlformats.org/officeDocument/2006/relationships" id="259" r:id="Ra63a743bab544959"/>
    <p:sldId xmlns:r="http://schemas.openxmlformats.org/officeDocument/2006/relationships" id="260" r:id="R9cc20d15438545a4"/>
    <p:sldId xmlns:r="http://schemas.openxmlformats.org/officeDocument/2006/relationships" id="261" r:id="R48a1fee36e0e4055"/>
    <p:sldId xmlns:r="http://schemas.openxmlformats.org/officeDocument/2006/relationships" id="262" r:id="Rd6e77faa5f854d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3755e66bdb4f26" /><Relationship Type="http://schemas.openxmlformats.org/officeDocument/2006/relationships/slide" Target="/ppt/slides/slide1.xml" Id="R1ae4c6d160084682" /><Relationship Type="http://schemas.openxmlformats.org/officeDocument/2006/relationships/slide" Target="/ppt/slides/slide2.xml" Id="Rdc4e2c24fab44ef0" /><Relationship Type="http://schemas.openxmlformats.org/officeDocument/2006/relationships/slide" Target="/ppt/slides/slide3.xml" Id="Rabbe2e6a261a45b7" /><Relationship Type="http://schemas.openxmlformats.org/officeDocument/2006/relationships/slide" Target="/ppt/slides/slide4.xml" Id="Ra63a743bab544959" /><Relationship Type="http://schemas.openxmlformats.org/officeDocument/2006/relationships/slide" Target="/ppt/slides/slide5.xml" Id="R9cc20d15438545a4" /><Relationship Type="http://schemas.openxmlformats.org/officeDocument/2006/relationships/slide" Target="/ppt/slides/slide6.xml" Id="R48a1fee36e0e4055" /><Relationship Type="http://schemas.openxmlformats.org/officeDocument/2006/relationships/slide" Target="/ppt/slides/slide7.xml" Id="Rd6e77faa5f854d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f5ef9d7a614b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04a67fe0a441f9" /><Relationship Type="http://schemas.openxmlformats.org/officeDocument/2006/relationships/theme" Target="/ppt/slideMasters/theme/theme1.xml" Id="Rbedd41a0ded645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04a67fe0a441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6b476b54542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c7f6e6dd445b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8bc6649de94b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58590b1c3940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8c07f559a40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bceacc419d4e1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89c252d7e649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NORGANIC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NORGANIC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139 502 394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7 943 777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5 182 826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11 135 400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77 357 917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BREILAND  –  77,5 %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GODT BRØD NORGE AS  –  21,1 %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HANS-FREDRIK ØKLAND  –  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IVAR VESTRE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Plogfabrikkvegen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56 10 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984 155 913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NORGANIC AS</a:t>
            </a:r>
          </a:p>
        </p:txBody>
      </p:sp>
    </p:spTree>
  </p:cSld>
  <p:clrMapOvr>
    <a:masterClrMapping xmlns:a="http://schemas.openxmlformats.org/drawingml/2006/main"/>
  </p:clrMapOvr>
</p:sld>
</file>