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aa2cc0ef9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970e1ce2e43e0"/>
  </p:sldMasterIdLst>
  <p:sldIdLst>
    <p:sldId xmlns:r="http://schemas.openxmlformats.org/officeDocument/2006/relationships" id="256" r:id="R072a146cbc36480c"/>
    <p:sldId xmlns:r="http://schemas.openxmlformats.org/officeDocument/2006/relationships" id="257" r:id="R6b74ca364db24f30"/>
    <p:sldId xmlns:r="http://schemas.openxmlformats.org/officeDocument/2006/relationships" id="258" r:id="R4e390cf15dd443a4"/>
    <p:sldId xmlns:r="http://schemas.openxmlformats.org/officeDocument/2006/relationships" id="259" r:id="R47bc6af884f640f0"/>
    <p:sldId xmlns:r="http://schemas.openxmlformats.org/officeDocument/2006/relationships" id="260" r:id="R812b3d05533c4a29"/>
    <p:sldId xmlns:r="http://schemas.openxmlformats.org/officeDocument/2006/relationships" id="261" r:id="Reb196b5dc4e748f0"/>
    <p:sldId xmlns:r="http://schemas.openxmlformats.org/officeDocument/2006/relationships" id="262" r:id="Rda945e6354de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970e1ce2e43e0" /><Relationship Type="http://schemas.openxmlformats.org/officeDocument/2006/relationships/slide" Target="/ppt/slides/slide1.xml" Id="R072a146cbc36480c" /><Relationship Type="http://schemas.openxmlformats.org/officeDocument/2006/relationships/slide" Target="/ppt/slides/slide2.xml" Id="R6b74ca364db24f30" /><Relationship Type="http://schemas.openxmlformats.org/officeDocument/2006/relationships/slide" Target="/ppt/slides/slide3.xml" Id="R4e390cf15dd443a4" /><Relationship Type="http://schemas.openxmlformats.org/officeDocument/2006/relationships/slide" Target="/ppt/slides/slide4.xml" Id="R47bc6af884f640f0" /><Relationship Type="http://schemas.openxmlformats.org/officeDocument/2006/relationships/slide" Target="/ppt/slides/slide5.xml" Id="R812b3d05533c4a29" /><Relationship Type="http://schemas.openxmlformats.org/officeDocument/2006/relationships/slide" Target="/ppt/slides/slide6.xml" Id="Reb196b5dc4e748f0" /><Relationship Type="http://schemas.openxmlformats.org/officeDocument/2006/relationships/slide" Target="/ppt/slides/slide7.xml" Id="Rda945e6354de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43b5cf9b1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555954fba48d5" /><Relationship Type="http://schemas.openxmlformats.org/officeDocument/2006/relationships/theme" Target="/ppt/slideMasters/theme/theme1.xml" Id="R37fcd6783199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555954fba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311529faa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d0eccf7a1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5cb67a673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9d8dc566d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309dc7f73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de569053f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25aff91d7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VERICOM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−450 994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607 772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37 606 914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37 769 317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CHRISTIAN AMUNDSEN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Munkerudtunet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82 70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mail@verisat.no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984 157 657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