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8db2591e2c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eaa5b02dcd4bce"/>
  </p:sldMasterIdLst>
  <p:sldIdLst>
    <p:sldId xmlns:r="http://schemas.openxmlformats.org/officeDocument/2006/relationships" id="256" r:id="R03158e82b7a84322"/>
    <p:sldId xmlns:r="http://schemas.openxmlformats.org/officeDocument/2006/relationships" id="257" r:id="Ra8f12100a32a4d13"/>
    <p:sldId xmlns:r="http://schemas.openxmlformats.org/officeDocument/2006/relationships" id="258" r:id="Rcb4d7a7995574e3e"/>
    <p:sldId xmlns:r="http://schemas.openxmlformats.org/officeDocument/2006/relationships" id="259" r:id="R30936ab072c94be7"/>
    <p:sldId xmlns:r="http://schemas.openxmlformats.org/officeDocument/2006/relationships" id="260" r:id="R49c871416db24aeb"/>
    <p:sldId xmlns:r="http://schemas.openxmlformats.org/officeDocument/2006/relationships" id="261" r:id="R4331e1b5ddf54b88"/>
    <p:sldId xmlns:r="http://schemas.openxmlformats.org/officeDocument/2006/relationships" id="262" r:id="R4b82045abd91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aa5b02dcd4bce" /><Relationship Type="http://schemas.openxmlformats.org/officeDocument/2006/relationships/slide" Target="/ppt/slides/slide1.xml" Id="R03158e82b7a84322" /><Relationship Type="http://schemas.openxmlformats.org/officeDocument/2006/relationships/slide" Target="/ppt/slides/slide2.xml" Id="Ra8f12100a32a4d13" /><Relationship Type="http://schemas.openxmlformats.org/officeDocument/2006/relationships/slide" Target="/ppt/slides/slide3.xml" Id="Rcb4d7a7995574e3e" /><Relationship Type="http://schemas.openxmlformats.org/officeDocument/2006/relationships/slide" Target="/ppt/slides/slide4.xml" Id="R30936ab072c94be7" /><Relationship Type="http://schemas.openxmlformats.org/officeDocument/2006/relationships/slide" Target="/ppt/slides/slide5.xml" Id="R49c871416db24aeb" /><Relationship Type="http://schemas.openxmlformats.org/officeDocument/2006/relationships/slide" Target="/ppt/slides/slide6.xml" Id="R4331e1b5ddf54b88" /><Relationship Type="http://schemas.openxmlformats.org/officeDocument/2006/relationships/slide" Target="/ppt/slides/slide7.xml" Id="R4b82045abd91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2cd95fb1e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f7c6dfae44cd1" /><Relationship Type="http://schemas.openxmlformats.org/officeDocument/2006/relationships/theme" Target="/ppt/slideMasters/theme/theme1.xml" Id="R9f1cd3c45cd1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5f7c6dfae4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c62f92dd04f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cd7de16d4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25bab8178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75c603100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3b53f375e44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4e8cff931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971d9452c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OCV RECOVERY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OCV RECOVERY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21 807 570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 REFECTIO 24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NT Refectio 24 AS, Kronprinsesse Märthas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984 158 939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OCV RECOVERY AS</a:t>
            </a:r>
          </a:p>
        </p:txBody>
      </p:sp>
    </p:spTree>
  </p:cSld>
  <p:clrMapOvr>
    <a:masterClrMapping xmlns:a="http://schemas.openxmlformats.org/drawingml/2006/main"/>
  </p:clrMapOvr>
</p:sld>
</file>