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bc74c6684942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ab94e600b64e9b"/>
  </p:sldMasterIdLst>
  <p:sldIdLst>
    <p:sldId xmlns:r="http://schemas.openxmlformats.org/officeDocument/2006/relationships" id="256" r:id="R47cd9009607449f6"/>
    <p:sldId xmlns:r="http://schemas.openxmlformats.org/officeDocument/2006/relationships" id="257" r:id="R2a9f453a058c40a3"/>
    <p:sldId xmlns:r="http://schemas.openxmlformats.org/officeDocument/2006/relationships" id="258" r:id="Rf8da410f66314f0e"/>
    <p:sldId xmlns:r="http://schemas.openxmlformats.org/officeDocument/2006/relationships" id="259" r:id="R35293a0c36df4823"/>
    <p:sldId xmlns:r="http://schemas.openxmlformats.org/officeDocument/2006/relationships" id="260" r:id="R009ccba9a4be4789"/>
    <p:sldId xmlns:r="http://schemas.openxmlformats.org/officeDocument/2006/relationships" id="261" r:id="R2a370ed8e22e47d3"/>
    <p:sldId xmlns:r="http://schemas.openxmlformats.org/officeDocument/2006/relationships" id="262" r:id="R0c310aeb7eb046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ab94e600b64e9b" /><Relationship Type="http://schemas.openxmlformats.org/officeDocument/2006/relationships/slide" Target="/ppt/slides/slide1.xml" Id="R47cd9009607449f6" /><Relationship Type="http://schemas.openxmlformats.org/officeDocument/2006/relationships/slide" Target="/ppt/slides/slide2.xml" Id="R2a9f453a058c40a3" /><Relationship Type="http://schemas.openxmlformats.org/officeDocument/2006/relationships/slide" Target="/ppt/slides/slide3.xml" Id="Rf8da410f66314f0e" /><Relationship Type="http://schemas.openxmlformats.org/officeDocument/2006/relationships/slide" Target="/ppt/slides/slide4.xml" Id="R35293a0c36df4823" /><Relationship Type="http://schemas.openxmlformats.org/officeDocument/2006/relationships/slide" Target="/ppt/slides/slide5.xml" Id="R009ccba9a4be4789" /><Relationship Type="http://schemas.openxmlformats.org/officeDocument/2006/relationships/slide" Target="/ppt/slides/slide6.xml" Id="R2a370ed8e22e47d3" /><Relationship Type="http://schemas.openxmlformats.org/officeDocument/2006/relationships/slide" Target="/ppt/slides/slide7.xml" Id="R0c310aeb7eb046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b0d1b5c0e04d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fbebed7694d42" /><Relationship Type="http://schemas.openxmlformats.org/officeDocument/2006/relationships/theme" Target="/ppt/slideMasters/theme/theme1.xml" Id="R629593e9dccc48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9fbebed7694d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4677c1ddc49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2941c0963e4b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e9e725aaec4e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3195763903432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d0db40160845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1b789c4e174e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c24ce7182949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VILO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201 890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−303 070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−476 147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−1 093 094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2 099 707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ALEXEENKO VADIM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984 180 721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VILO AS</a:t>
            </a:r>
          </a:p>
        </p:txBody>
      </p:sp>
    </p:spTree>
  </p:cSld>
  <p:clrMapOvr>
    <a:masterClrMapping xmlns:a="http://schemas.openxmlformats.org/drawingml/2006/main"/>
  </p:clrMapOvr>
</p:sld>
</file>