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3f75e79f7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45d9486a049a1"/>
  </p:sldMasterIdLst>
  <p:sldIdLst>
    <p:sldId xmlns:r="http://schemas.openxmlformats.org/officeDocument/2006/relationships" id="256" r:id="R6501a5c967704f2f"/>
    <p:sldId xmlns:r="http://schemas.openxmlformats.org/officeDocument/2006/relationships" id="257" r:id="R81f9d8dd67204431"/>
    <p:sldId xmlns:r="http://schemas.openxmlformats.org/officeDocument/2006/relationships" id="258" r:id="R9e95ff95e27f4be3"/>
    <p:sldId xmlns:r="http://schemas.openxmlformats.org/officeDocument/2006/relationships" id="259" r:id="R1c66ee629f5f4b17"/>
    <p:sldId xmlns:r="http://schemas.openxmlformats.org/officeDocument/2006/relationships" id="260" r:id="R3443117443bf4bb6"/>
    <p:sldId xmlns:r="http://schemas.openxmlformats.org/officeDocument/2006/relationships" id="261" r:id="R4baea2c0324f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45d9486a049a1" /><Relationship Type="http://schemas.openxmlformats.org/officeDocument/2006/relationships/slide" Target="/ppt/slides/slide1.xml" Id="R6501a5c967704f2f" /><Relationship Type="http://schemas.openxmlformats.org/officeDocument/2006/relationships/slide" Target="/ppt/slides/slide2.xml" Id="R81f9d8dd67204431" /><Relationship Type="http://schemas.openxmlformats.org/officeDocument/2006/relationships/slide" Target="/ppt/slides/slide3.xml" Id="R9e95ff95e27f4be3" /><Relationship Type="http://schemas.openxmlformats.org/officeDocument/2006/relationships/slide" Target="/ppt/slides/slide4.xml" Id="R1c66ee629f5f4b17" /><Relationship Type="http://schemas.openxmlformats.org/officeDocument/2006/relationships/slide" Target="/ppt/slides/slide5.xml" Id="R3443117443bf4bb6" /><Relationship Type="http://schemas.openxmlformats.org/officeDocument/2006/relationships/slide" Target="/ppt/slides/slide6.xml" Id="R4baea2c0324f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436362435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457c48d047c9" /><Relationship Type="http://schemas.openxmlformats.org/officeDocument/2006/relationships/theme" Target="/ppt/slideMasters/theme/theme1.xml" Id="R7c0d309c0d47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82457c48d0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41fb130ed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2afe4f02c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67b644a22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4f79dac57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b303bef97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8b78f3b3e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ALBRUN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ALBRUN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984 183 739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 HOLDING AS</a:t>
            </a:r>
          </a:p>
        </p:txBody>
      </p:sp>
    </p:spTree>
  </p:cSld>
  <p:clrMapOvr>
    <a:masterClrMapping xmlns:a="http://schemas.openxmlformats.org/drawingml/2006/main"/>
  </p:clrMapOvr>
</p:sld>
</file>