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8accf1e3a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e9ce9212fe4c49"/>
  </p:sldMasterIdLst>
  <p:sldIdLst>
    <p:sldId xmlns:r="http://schemas.openxmlformats.org/officeDocument/2006/relationships" id="256" r:id="R44928792d8de4e3a"/>
    <p:sldId xmlns:r="http://schemas.openxmlformats.org/officeDocument/2006/relationships" id="257" r:id="R6bf7679f3f6d46c4"/>
    <p:sldId xmlns:r="http://schemas.openxmlformats.org/officeDocument/2006/relationships" id="258" r:id="Red3b018547bd4291"/>
    <p:sldId xmlns:r="http://schemas.openxmlformats.org/officeDocument/2006/relationships" id="259" r:id="Ra935afe908ce47ba"/>
    <p:sldId xmlns:r="http://schemas.openxmlformats.org/officeDocument/2006/relationships" id="260" r:id="R38a92424d83b49da"/>
    <p:sldId xmlns:r="http://schemas.openxmlformats.org/officeDocument/2006/relationships" id="261" r:id="Re52f0c09e5a5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9ce9212fe4c49" /><Relationship Type="http://schemas.openxmlformats.org/officeDocument/2006/relationships/slide" Target="/ppt/slides/slide1.xml" Id="R44928792d8de4e3a" /><Relationship Type="http://schemas.openxmlformats.org/officeDocument/2006/relationships/slide" Target="/ppt/slides/slide2.xml" Id="R6bf7679f3f6d46c4" /><Relationship Type="http://schemas.openxmlformats.org/officeDocument/2006/relationships/slide" Target="/ppt/slides/slide3.xml" Id="Red3b018547bd4291" /><Relationship Type="http://schemas.openxmlformats.org/officeDocument/2006/relationships/slide" Target="/ppt/slides/slide4.xml" Id="Ra935afe908ce47ba" /><Relationship Type="http://schemas.openxmlformats.org/officeDocument/2006/relationships/slide" Target="/ppt/slides/slide5.xml" Id="R38a92424d83b49da" /><Relationship Type="http://schemas.openxmlformats.org/officeDocument/2006/relationships/slide" Target="/ppt/slides/slide6.xml" Id="Re52f0c09e5a5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873c9646c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89a7528c54154" /><Relationship Type="http://schemas.openxmlformats.org/officeDocument/2006/relationships/theme" Target="/ppt/slideMasters/theme/theme1.xml" Id="R76a6a8369e10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a89a7528c5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8a3b27e3042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b6bbf8cc8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c84d649cc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09f6bb416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a7ed3cf29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979b560af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BEGNADALEN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BEGNADALEN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BEGNADALEN HANDEL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BEGNADALEN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BEGNADALEN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BEGNADALEN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BØLVIKEN GEIR INGAR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BEGNADALEN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984 191 421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BEGNADALEN HANDEL AS</a:t>
            </a:r>
          </a:p>
        </p:txBody>
      </p:sp>
    </p:spTree>
  </p:cSld>
  <p:clrMapOvr>
    <a:masterClrMapping xmlns:a="http://schemas.openxmlformats.org/drawingml/2006/main"/>
  </p:clrMapOvr>
</p:sld>
</file>