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28bc45f59c4c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401af6c59b4c9e"/>
  </p:sldMasterIdLst>
  <p:sldIdLst>
    <p:sldId xmlns:r="http://schemas.openxmlformats.org/officeDocument/2006/relationships" id="256" r:id="R2561d89dd6224c17"/>
    <p:sldId xmlns:r="http://schemas.openxmlformats.org/officeDocument/2006/relationships" id="257" r:id="Rd5a1b3f28af24f6a"/>
    <p:sldId xmlns:r="http://schemas.openxmlformats.org/officeDocument/2006/relationships" id="258" r:id="R5a1197760cf244b0"/>
    <p:sldId xmlns:r="http://schemas.openxmlformats.org/officeDocument/2006/relationships" id="259" r:id="R678cca9d071b4475"/>
    <p:sldId xmlns:r="http://schemas.openxmlformats.org/officeDocument/2006/relationships" id="260" r:id="R86bedb020b4d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01af6c59b4c9e" /><Relationship Type="http://schemas.openxmlformats.org/officeDocument/2006/relationships/slide" Target="/ppt/slides/slide1.xml" Id="R2561d89dd6224c17" /><Relationship Type="http://schemas.openxmlformats.org/officeDocument/2006/relationships/slide" Target="/ppt/slides/slide2.xml" Id="Rd5a1b3f28af24f6a" /><Relationship Type="http://schemas.openxmlformats.org/officeDocument/2006/relationships/slide" Target="/ppt/slides/slide3.xml" Id="R5a1197760cf244b0" /><Relationship Type="http://schemas.openxmlformats.org/officeDocument/2006/relationships/slide" Target="/ppt/slides/slide4.xml" Id="R678cca9d071b4475" /><Relationship Type="http://schemas.openxmlformats.org/officeDocument/2006/relationships/slide" Target="/ppt/slides/slide5.xml" Id="R86bedb020b4d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c6ca0c569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4210857554fde" /><Relationship Type="http://schemas.openxmlformats.org/officeDocument/2006/relationships/theme" Target="/ppt/slideMasters/theme/theme1.xml" Id="Rff02c463e3f546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4210857554f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c1bb7cbe4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9388706cd46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3a4ae7aa3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52a3e6e584a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7f495aea141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DOMSTOLENE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DOMSTOLENE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DOMSTOLENE I NORGE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DOMSTOLENE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DOMSTOLENE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DOMSTOLENE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56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postmottak@domstoladministrasjonen.no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www.domstol.no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984 195 796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DOMSTOLENE I NORGE</a:t>
            </a:r>
          </a:p>
        </p:txBody>
      </p:sp>
    </p:spTree>
  </p:cSld>
  <p:clrMapOvr>
    <a:masterClrMapping xmlns:a="http://schemas.openxmlformats.org/drawingml/2006/main"/>
  </p:clrMapOvr>
</p:sld>
</file>