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c4ecde994a46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5fd51e7514477d"/>
  </p:sldMasterIdLst>
  <p:sldIdLst>
    <p:sldId xmlns:r="http://schemas.openxmlformats.org/officeDocument/2006/relationships" id="256" r:id="Rd90a3a838d224271"/>
    <p:sldId xmlns:r="http://schemas.openxmlformats.org/officeDocument/2006/relationships" id="257" r:id="R94a3cac8d2204657"/>
    <p:sldId xmlns:r="http://schemas.openxmlformats.org/officeDocument/2006/relationships" id="258" r:id="R230745c6051e47fe"/>
    <p:sldId xmlns:r="http://schemas.openxmlformats.org/officeDocument/2006/relationships" id="259" r:id="R69c89e9b48a44bf7"/>
    <p:sldId xmlns:r="http://schemas.openxmlformats.org/officeDocument/2006/relationships" id="260" r:id="R940a89db32b14d34"/>
    <p:sldId xmlns:r="http://schemas.openxmlformats.org/officeDocument/2006/relationships" id="261" r:id="Rd0571240a37f4f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5fd51e7514477d" /><Relationship Type="http://schemas.openxmlformats.org/officeDocument/2006/relationships/slide" Target="/ppt/slides/slide1.xml" Id="Rd90a3a838d224271" /><Relationship Type="http://schemas.openxmlformats.org/officeDocument/2006/relationships/slide" Target="/ppt/slides/slide2.xml" Id="R94a3cac8d2204657" /><Relationship Type="http://schemas.openxmlformats.org/officeDocument/2006/relationships/slide" Target="/ppt/slides/slide3.xml" Id="R230745c6051e47fe" /><Relationship Type="http://schemas.openxmlformats.org/officeDocument/2006/relationships/slide" Target="/ppt/slides/slide4.xml" Id="R69c89e9b48a44bf7" /><Relationship Type="http://schemas.openxmlformats.org/officeDocument/2006/relationships/slide" Target="/ppt/slides/slide5.xml" Id="R940a89db32b14d34" /><Relationship Type="http://schemas.openxmlformats.org/officeDocument/2006/relationships/slide" Target="/ppt/slides/slide6.xml" Id="Rd0571240a37f4f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593e7933aa41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f6d9622784690" /><Relationship Type="http://schemas.openxmlformats.org/officeDocument/2006/relationships/theme" Target="/ppt/slideMasters/theme/theme1.xml" Id="R481c88ca787241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af6d96227846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25bcf47844e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64221d27943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9e912b40b41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5d8e20c8d4b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2511012994f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a2752a86346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DD.KK.HH. KRONPRINSEN OG KRONPRINSESSENS STAB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DD.KK.HH. KRONPRINSEN OG KRONPRINSESSENS STAB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DD.KK.HH. KRONPRINSEN OG KRONPRINSESSENS STAB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DD.KK.HH. KRONPRINSEN OG KRONPRINSESSENS STAB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DD.KK.HH. KRONPRINSEN OG KRONPRINSESSENS STAB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DD.KK.HH. KRONPRINSEN OG KRONPRINSESSENS STAB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Slottsplassen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0010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04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arne.omholt@slottet.no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slottet.no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984 197 780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DD.KK.HH. KRONPRINSEN OG KRONPRINSESSENS STAB</a:t>
            </a:r>
          </a:p>
        </p:txBody>
      </p:sp>
    </p:spTree>
  </p:cSld>
  <p:clrMapOvr>
    <a:masterClrMapping xmlns:a="http://schemas.openxmlformats.org/drawingml/2006/main"/>
  </p:clrMapOvr>
</p:sld>
</file>