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e6592743a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700ed58234a77"/>
  </p:sldMasterIdLst>
  <p:sldIdLst>
    <p:sldId xmlns:r="http://schemas.openxmlformats.org/officeDocument/2006/relationships" id="256" r:id="Raf4f891f9e004f40"/>
    <p:sldId xmlns:r="http://schemas.openxmlformats.org/officeDocument/2006/relationships" id="257" r:id="R9353cb3b05604b8f"/>
    <p:sldId xmlns:r="http://schemas.openxmlformats.org/officeDocument/2006/relationships" id="258" r:id="R45d2db3b32f2445a"/>
    <p:sldId xmlns:r="http://schemas.openxmlformats.org/officeDocument/2006/relationships" id="259" r:id="Rb5ddef6076a64d4e"/>
    <p:sldId xmlns:r="http://schemas.openxmlformats.org/officeDocument/2006/relationships" id="260" r:id="Re72ba39ad3704f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700ed58234a77" /><Relationship Type="http://schemas.openxmlformats.org/officeDocument/2006/relationships/slide" Target="/ppt/slides/slide1.xml" Id="Raf4f891f9e004f40" /><Relationship Type="http://schemas.openxmlformats.org/officeDocument/2006/relationships/slide" Target="/ppt/slides/slide2.xml" Id="R9353cb3b05604b8f" /><Relationship Type="http://schemas.openxmlformats.org/officeDocument/2006/relationships/slide" Target="/ppt/slides/slide3.xml" Id="R45d2db3b32f2445a" /><Relationship Type="http://schemas.openxmlformats.org/officeDocument/2006/relationships/slide" Target="/ppt/slides/slide4.xml" Id="Rb5ddef6076a64d4e" /><Relationship Type="http://schemas.openxmlformats.org/officeDocument/2006/relationships/slide" Target="/ppt/slides/slide5.xml" Id="Re72ba39ad3704f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901b40a79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ddbcd1fec4568" /><Relationship Type="http://schemas.openxmlformats.org/officeDocument/2006/relationships/theme" Target="/ppt/slideMasters/theme/theme1.xml" Id="R84be614ebe7d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ddbcd1fec45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34026a798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b68c20e29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eec33d3a54b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a0152c0dd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d3079affa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DD.KK.HH. KRONPRINSEN OG KRONPRINSESSENS STAB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DD.KK.HH. KRONPRINSEN OG KRONPRINSESSENS STAB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arne.omholt@slottet.no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984 197 780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