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93449dde2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6d752164845e6"/>
  </p:sldMasterIdLst>
  <p:sldIdLst>
    <p:sldId xmlns:r="http://schemas.openxmlformats.org/officeDocument/2006/relationships" id="256" r:id="R93261786dadb4209"/>
    <p:sldId xmlns:r="http://schemas.openxmlformats.org/officeDocument/2006/relationships" id="257" r:id="R78ca5be463574405"/>
    <p:sldId xmlns:r="http://schemas.openxmlformats.org/officeDocument/2006/relationships" id="258" r:id="R78328f4deab4429e"/>
    <p:sldId xmlns:r="http://schemas.openxmlformats.org/officeDocument/2006/relationships" id="259" r:id="R21c1ec3280a94142"/>
    <p:sldId xmlns:r="http://schemas.openxmlformats.org/officeDocument/2006/relationships" id="260" r:id="Raaffa82624664391"/>
    <p:sldId xmlns:r="http://schemas.openxmlformats.org/officeDocument/2006/relationships" id="261" r:id="R282032f629c54f45"/>
    <p:sldId xmlns:r="http://schemas.openxmlformats.org/officeDocument/2006/relationships" id="262" r:id="R95313e764ad8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6d752164845e6" /><Relationship Type="http://schemas.openxmlformats.org/officeDocument/2006/relationships/slide" Target="/ppt/slides/slide1.xml" Id="R93261786dadb4209" /><Relationship Type="http://schemas.openxmlformats.org/officeDocument/2006/relationships/slide" Target="/ppt/slides/slide2.xml" Id="R78ca5be463574405" /><Relationship Type="http://schemas.openxmlformats.org/officeDocument/2006/relationships/slide" Target="/ppt/slides/slide3.xml" Id="R78328f4deab4429e" /><Relationship Type="http://schemas.openxmlformats.org/officeDocument/2006/relationships/slide" Target="/ppt/slides/slide4.xml" Id="R21c1ec3280a94142" /><Relationship Type="http://schemas.openxmlformats.org/officeDocument/2006/relationships/slide" Target="/ppt/slides/slide5.xml" Id="Raaffa82624664391" /><Relationship Type="http://schemas.openxmlformats.org/officeDocument/2006/relationships/slide" Target="/ppt/slides/slide6.xml" Id="R282032f629c54f45" /><Relationship Type="http://schemas.openxmlformats.org/officeDocument/2006/relationships/slide" Target="/ppt/slides/slide7.xml" Id="R95313e764ad8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b8a282457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010e6691430b" /><Relationship Type="http://schemas.openxmlformats.org/officeDocument/2006/relationships/theme" Target="/ppt/slideMasters/theme/theme1.xml" Id="R3e4faa003d31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b010e669143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cdfaa17d5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45444497d4e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6ff1143f6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5187ec91b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3808a9b142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459f388af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0f8bcc6a46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ADAMSTUEN BLIKKENSLAGERI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ADAMSTUEN BLIKKENSLAGERI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31 582 618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4 252 221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14 927 075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33 936 018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 NILS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984 206 291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ADAMSTUEN BLIKKENSLAGERI AS</a:t>
            </a:r>
          </a:p>
        </p:txBody>
      </p:sp>
    </p:spTree>
  </p:cSld>
  <p:clrMapOvr>
    <a:masterClrMapping xmlns:a="http://schemas.openxmlformats.org/drawingml/2006/main"/>
  </p:clrMapOvr>
</p:sld>
</file>