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14c3f7aa47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72257ce104c9e"/>
  </p:sldMasterIdLst>
  <p:sldIdLst>
    <p:sldId xmlns:r="http://schemas.openxmlformats.org/officeDocument/2006/relationships" id="256" r:id="R4d05e4a206cd4298"/>
    <p:sldId xmlns:r="http://schemas.openxmlformats.org/officeDocument/2006/relationships" id="257" r:id="R5205d43f30fd4092"/>
    <p:sldId xmlns:r="http://schemas.openxmlformats.org/officeDocument/2006/relationships" id="258" r:id="Rdf43058fb09545a1"/>
    <p:sldId xmlns:r="http://schemas.openxmlformats.org/officeDocument/2006/relationships" id="259" r:id="R87d80d0bd3b04d66"/>
    <p:sldId xmlns:r="http://schemas.openxmlformats.org/officeDocument/2006/relationships" id="260" r:id="Re3c30858f46e412a"/>
    <p:sldId xmlns:r="http://schemas.openxmlformats.org/officeDocument/2006/relationships" id="261" r:id="R0ae02d7e424f4c99"/>
    <p:sldId xmlns:r="http://schemas.openxmlformats.org/officeDocument/2006/relationships" id="262" r:id="R9aff85498da64e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72257ce104c9e" /><Relationship Type="http://schemas.openxmlformats.org/officeDocument/2006/relationships/slide" Target="/ppt/slides/slide1.xml" Id="R4d05e4a206cd4298" /><Relationship Type="http://schemas.openxmlformats.org/officeDocument/2006/relationships/slide" Target="/ppt/slides/slide2.xml" Id="R5205d43f30fd4092" /><Relationship Type="http://schemas.openxmlformats.org/officeDocument/2006/relationships/slide" Target="/ppt/slides/slide3.xml" Id="Rdf43058fb09545a1" /><Relationship Type="http://schemas.openxmlformats.org/officeDocument/2006/relationships/slide" Target="/ppt/slides/slide4.xml" Id="R87d80d0bd3b04d66" /><Relationship Type="http://schemas.openxmlformats.org/officeDocument/2006/relationships/slide" Target="/ppt/slides/slide5.xml" Id="Re3c30858f46e412a" /><Relationship Type="http://schemas.openxmlformats.org/officeDocument/2006/relationships/slide" Target="/ppt/slides/slide6.xml" Id="R0ae02d7e424f4c99" /><Relationship Type="http://schemas.openxmlformats.org/officeDocument/2006/relationships/slide" Target="/ppt/slides/slide7.xml" Id="R9aff85498da64e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b9325f044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a00f2f1ce4f69" /><Relationship Type="http://schemas.openxmlformats.org/officeDocument/2006/relationships/theme" Target="/ppt/slideMasters/theme/theme1.xml" Id="R99febc40fbbc4f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a00f2f1ce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0295e5ec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25b949e68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e591a2ed4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9ba955c5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74f835c7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959626454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9b20a8923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 HOLDING AS ble etablert [år] og holder til i Leka.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41 956 132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45 154 197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ARILD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7994 Leka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73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984 207 670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