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a81ad5af4a43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43f8554344a0b"/>
  </p:sldMasterIdLst>
  <p:sldIdLst>
    <p:sldId xmlns:r="http://schemas.openxmlformats.org/officeDocument/2006/relationships" id="256" r:id="R921b78ae0c234349"/>
    <p:sldId xmlns:r="http://schemas.openxmlformats.org/officeDocument/2006/relationships" id="257" r:id="R9d38b0217cc449ea"/>
    <p:sldId xmlns:r="http://schemas.openxmlformats.org/officeDocument/2006/relationships" id="258" r:id="Rc45b4ddc73814403"/>
    <p:sldId xmlns:r="http://schemas.openxmlformats.org/officeDocument/2006/relationships" id="259" r:id="R6774cae7dfc345e4"/>
    <p:sldId xmlns:r="http://schemas.openxmlformats.org/officeDocument/2006/relationships" id="260" r:id="R8f11d67b424244fd"/>
    <p:sldId xmlns:r="http://schemas.openxmlformats.org/officeDocument/2006/relationships" id="261" r:id="Rc8f846b982bc4de5"/>
    <p:sldId xmlns:r="http://schemas.openxmlformats.org/officeDocument/2006/relationships" id="262" r:id="Re9a847644c45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43f8554344a0b" /><Relationship Type="http://schemas.openxmlformats.org/officeDocument/2006/relationships/slide" Target="/ppt/slides/slide1.xml" Id="R921b78ae0c234349" /><Relationship Type="http://schemas.openxmlformats.org/officeDocument/2006/relationships/slide" Target="/ppt/slides/slide2.xml" Id="R9d38b0217cc449ea" /><Relationship Type="http://schemas.openxmlformats.org/officeDocument/2006/relationships/slide" Target="/ppt/slides/slide3.xml" Id="Rc45b4ddc73814403" /><Relationship Type="http://schemas.openxmlformats.org/officeDocument/2006/relationships/slide" Target="/ppt/slides/slide4.xml" Id="R6774cae7dfc345e4" /><Relationship Type="http://schemas.openxmlformats.org/officeDocument/2006/relationships/slide" Target="/ppt/slides/slide5.xml" Id="R8f11d67b424244fd" /><Relationship Type="http://schemas.openxmlformats.org/officeDocument/2006/relationships/slide" Target="/ppt/slides/slide6.xml" Id="Rc8f846b982bc4de5" /><Relationship Type="http://schemas.openxmlformats.org/officeDocument/2006/relationships/slide" Target="/ppt/slides/slide7.xml" Id="Re9a847644c45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c1731bee6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3c09722df4681" /><Relationship Type="http://schemas.openxmlformats.org/officeDocument/2006/relationships/theme" Target="/ppt/slideMasters/theme/theme1.xml" Id="R37f8e2ec198c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3c09722df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d45588b1441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612db5d0347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c6ffb72ec40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42bf8cc06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fe487fe2045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190d875ce4f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33c5cb9af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ARKEL ROMERIKE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ARKEL ROMERIKE AS ble etablert [år] og holder til i Rælingen.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47 003 464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−2 745 483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15 688 477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BØHLER 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WILFRED INVEST 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NUEVO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MIKKELSEN INVEST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AROM PROSJEKT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ARKEL ROMERIKE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2005 Rælingen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romerike@arkel.no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984 211 392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ROMERIKE AS</a:t>
            </a:r>
          </a:p>
        </p:txBody>
      </p:sp>
    </p:spTree>
  </p:cSld>
  <p:clrMapOvr>
    <a:masterClrMapping xmlns:a="http://schemas.openxmlformats.org/drawingml/2006/main"/>
  </p:clrMapOvr>
</p:sld>
</file>