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c2f9626e9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31b5c929ae4ace"/>
  </p:sldMasterIdLst>
  <p:sldIdLst>
    <p:sldId xmlns:r="http://schemas.openxmlformats.org/officeDocument/2006/relationships" id="256" r:id="R9957395bca4f4191"/>
    <p:sldId xmlns:r="http://schemas.openxmlformats.org/officeDocument/2006/relationships" id="257" r:id="R3f37066b325a4ee4"/>
    <p:sldId xmlns:r="http://schemas.openxmlformats.org/officeDocument/2006/relationships" id="258" r:id="R1b9b2bdf03484064"/>
    <p:sldId xmlns:r="http://schemas.openxmlformats.org/officeDocument/2006/relationships" id="259" r:id="R0d80325bdbd8475e"/>
    <p:sldId xmlns:r="http://schemas.openxmlformats.org/officeDocument/2006/relationships" id="260" r:id="Rfded25a4fc0d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1b5c929ae4ace" /><Relationship Type="http://schemas.openxmlformats.org/officeDocument/2006/relationships/slide" Target="/ppt/slides/slide1.xml" Id="R9957395bca4f4191" /><Relationship Type="http://schemas.openxmlformats.org/officeDocument/2006/relationships/slide" Target="/ppt/slides/slide2.xml" Id="R3f37066b325a4ee4" /><Relationship Type="http://schemas.openxmlformats.org/officeDocument/2006/relationships/slide" Target="/ppt/slides/slide3.xml" Id="R1b9b2bdf03484064" /><Relationship Type="http://schemas.openxmlformats.org/officeDocument/2006/relationships/slide" Target="/ppt/slides/slide4.xml" Id="R0d80325bdbd8475e" /><Relationship Type="http://schemas.openxmlformats.org/officeDocument/2006/relationships/slide" Target="/ppt/slides/slide5.xml" Id="Rfded25a4fc0d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b620334f241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dbe2910954e58" /><Relationship Type="http://schemas.openxmlformats.org/officeDocument/2006/relationships/theme" Target="/ppt/slideMasters/theme/theme1.xml" Id="R82218592cfbe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dbe291095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e961bc310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76762e3c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a592918f0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8c2008b9e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7a6343f27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HERVIK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HERVIK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HERVIK UNGDOMSLAG ble etablert [år] og holder til i Hervik.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HERVIK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HERVIK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HERVIK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Hundsnesvegen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5566 Hervik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turidaskeland@gmail.com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984 224 559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HERVIK UNGDOMSLAG</a:t>
            </a:r>
          </a:p>
        </p:txBody>
      </p:sp>
    </p:spTree>
  </p:cSld>
  <p:clrMapOvr>
    <a:masterClrMapping xmlns:a="http://schemas.openxmlformats.org/drawingml/2006/main"/>
  </p:clrMapOvr>
</p:sld>
</file>