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67c8727e2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a7a1854a34575"/>
  </p:sldMasterIdLst>
  <p:sldIdLst>
    <p:sldId xmlns:r="http://schemas.openxmlformats.org/officeDocument/2006/relationships" id="256" r:id="Re723b5556a204fcc"/>
    <p:sldId xmlns:r="http://schemas.openxmlformats.org/officeDocument/2006/relationships" id="257" r:id="R48921c2577a14696"/>
    <p:sldId xmlns:r="http://schemas.openxmlformats.org/officeDocument/2006/relationships" id="258" r:id="R2c11684e11444301"/>
    <p:sldId xmlns:r="http://schemas.openxmlformats.org/officeDocument/2006/relationships" id="259" r:id="R6b60b2954e6a41bf"/>
    <p:sldId xmlns:r="http://schemas.openxmlformats.org/officeDocument/2006/relationships" id="260" r:id="Rb0a98d5ff3754357"/>
    <p:sldId xmlns:r="http://schemas.openxmlformats.org/officeDocument/2006/relationships" id="261" r:id="Rb9013a413607463f"/>
    <p:sldId xmlns:r="http://schemas.openxmlformats.org/officeDocument/2006/relationships" id="262" r:id="R48fc5e45e339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a7a1854a34575" /><Relationship Type="http://schemas.openxmlformats.org/officeDocument/2006/relationships/slide" Target="/ppt/slides/slide1.xml" Id="Re723b5556a204fcc" /><Relationship Type="http://schemas.openxmlformats.org/officeDocument/2006/relationships/slide" Target="/ppt/slides/slide2.xml" Id="R48921c2577a14696" /><Relationship Type="http://schemas.openxmlformats.org/officeDocument/2006/relationships/slide" Target="/ppt/slides/slide3.xml" Id="R2c11684e11444301" /><Relationship Type="http://schemas.openxmlformats.org/officeDocument/2006/relationships/slide" Target="/ppt/slides/slide4.xml" Id="R6b60b2954e6a41bf" /><Relationship Type="http://schemas.openxmlformats.org/officeDocument/2006/relationships/slide" Target="/ppt/slides/slide5.xml" Id="Rb0a98d5ff3754357" /><Relationship Type="http://schemas.openxmlformats.org/officeDocument/2006/relationships/slide" Target="/ppt/slides/slide6.xml" Id="Rb9013a413607463f" /><Relationship Type="http://schemas.openxmlformats.org/officeDocument/2006/relationships/slide" Target="/ppt/slides/slide7.xml" Id="R48fc5e45e339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68488a0d2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5d5498b34a56" /><Relationship Type="http://schemas.openxmlformats.org/officeDocument/2006/relationships/theme" Target="/ppt/slideMasters/theme/theme1.xml" Id="R95a9048780dc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65d5498b3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f7764c8c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32c2ece2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028dd190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b4ccaad7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c7fb04ac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cdfdaf26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8453c9dd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FORVALTNINGSENTERET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TERJE LIA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MOEN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Leivsteinvegen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