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0babd474d247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f859711f6e48c8"/>
  </p:sldMasterIdLst>
  <p:sldIdLst>
    <p:sldId xmlns:r="http://schemas.openxmlformats.org/officeDocument/2006/relationships" id="256" r:id="R2fe71e73cee346ac"/>
    <p:sldId xmlns:r="http://schemas.openxmlformats.org/officeDocument/2006/relationships" id="257" r:id="Rba2c76b516594718"/>
    <p:sldId xmlns:r="http://schemas.openxmlformats.org/officeDocument/2006/relationships" id="258" r:id="R1eabeafeec4e43d0"/>
    <p:sldId xmlns:r="http://schemas.openxmlformats.org/officeDocument/2006/relationships" id="259" r:id="R165bf9c3b27e4ccc"/>
    <p:sldId xmlns:r="http://schemas.openxmlformats.org/officeDocument/2006/relationships" id="260" r:id="R06836d3e56f14e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859711f6e48c8" /><Relationship Type="http://schemas.openxmlformats.org/officeDocument/2006/relationships/slide" Target="/ppt/slides/slide1.xml" Id="R2fe71e73cee346ac" /><Relationship Type="http://schemas.openxmlformats.org/officeDocument/2006/relationships/slide" Target="/ppt/slides/slide2.xml" Id="Rba2c76b516594718" /><Relationship Type="http://schemas.openxmlformats.org/officeDocument/2006/relationships/slide" Target="/ppt/slides/slide3.xml" Id="R1eabeafeec4e43d0" /><Relationship Type="http://schemas.openxmlformats.org/officeDocument/2006/relationships/slide" Target="/ppt/slides/slide4.xml" Id="R165bf9c3b27e4ccc" /><Relationship Type="http://schemas.openxmlformats.org/officeDocument/2006/relationships/slide" Target="/ppt/slides/slide5.xml" Id="R06836d3e56f14e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3b28b523844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c5402672b40f3" /><Relationship Type="http://schemas.openxmlformats.org/officeDocument/2006/relationships/theme" Target="/ppt/slideMasters/theme/theme1.xml" Id="R9373d4a4c52b40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8c5402672b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9bfe4537b4e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0f975a4f04a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5bbc00e2d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0b61f94fe42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c334fd53946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ASKIM BILKOMPANI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BILKOMPANI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 BILKOMPANI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BILKOMPANI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BILKOMPANI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BILKOMPANI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984 229 739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BILKOMPANI AS</a:t>
            </a:r>
          </a:p>
        </p:txBody>
      </p:sp>
    </p:spTree>
  </p:cSld>
  <p:clrMapOvr>
    <a:masterClrMapping xmlns:a="http://schemas.openxmlformats.org/drawingml/2006/main"/>
  </p:clrMapOvr>
</p:sld>
</file>