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57ac29526c40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59062134744d22"/>
  </p:sldMasterIdLst>
  <p:sldIdLst>
    <p:sldId xmlns:r="http://schemas.openxmlformats.org/officeDocument/2006/relationships" id="256" r:id="R7214c3f4eb1145a8"/>
    <p:sldId xmlns:r="http://schemas.openxmlformats.org/officeDocument/2006/relationships" id="257" r:id="R988b6127f4864160"/>
    <p:sldId xmlns:r="http://schemas.openxmlformats.org/officeDocument/2006/relationships" id="258" r:id="Rc7d6a420d15a4bb7"/>
    <p:sldId xmlns:r="http://schemas.openxmlformats.org/officeDocument/2006/relationships" id="259" r:id="Rda5b5176a76e48da"/>
    <p:sldId xmlns:r="http://schemas.openxmlformats.org/officeDocument/2006/relationships" id="260" r:id="R8367373344234673"/>
    <p:sldId xmlns:r="http://schemas.openxmlformats.org/officeDocument/2006/relationships" id="261" r:id="Rd45576e9d5be4b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59062134744d22" /><Relationship Type="http://schemas.openxmlformats.org/officeDocument/2006/relationships/slide" Target="/ppt/slides/slide1.xml" Id="R7214c3f4eb1145a8" /><Relationship Type="http://schemas.openxmlformats.org/officeDocument/2006/relationships/slide" Target="/ppt/slides/slide2.xml" Id="R988b6127f4864160" /><Relationship Type="http://schemas.openxmlformats.org/officeDocument/2006/relationships/slide" Target="/ppt/slides/slide3.xml" Id="Rc7d6a420d15a4bb7" /><Relationship Type="http://schemas.openxmlformats.org/officeDocument/2006/relationships/slide" Target="/ppt/slides/slide4.xml" Id="Rda5b5176a76e48da" /><Relationship Type="http://schemas.openxmlformats.org/officeDocument/2006/relationships/slide" Target="/ppt/slides/slide5.xml" Id="R8367373344234673" /><Relationship Type="http://schemas.openxmlformats.org/officeDocument/2006/relationships/slide" Target="/ppt/slides/slide6.xml" Id="Rd45576e9d5be4b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61a880a0642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d49a7a6f846d1" /><Relationship Type="http://schemas.openxmlformats.org/officeDocument/2006/relationships/theme" Target="/ppt/slideMasters/theme/theme1.xml" Id="Rb198b6925b724c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1d49a7a6f846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31dca9aa24a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60962d53442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07ce6bba744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88d3ed0964e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8f602476049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d95801cdf4f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EURO HAMBURGER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HAMBURGER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 HAMBURGER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HAMBURGER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HAMBURGER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HAMBURGER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VADIVELU THEVARAJAH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HAMBURGER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984 232 012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HAMBURGER AS</a:t>
            </a:r>
          </a:p>
        </p:txBody>
      </p:sp>
    </p:spTree>
  </p:cSld>
  <p:clrMapOvr>
    <a:masterClrMapping xmlns:a="http://schemas.openxmlformats.org/drawingml/2006/main"/>
  </p:clrMapOvr>
</p:sld>
</file>