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e86078eeef4b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7a0c75501d4e80"/>
  </p:sldMasterIdLst>
  <p:sldIdLst>
    <p:sldId xmlns:r="http://schemas.openxmlformats.org/officeDocument/2006/relationships" id="256" r:id="Rd85a7dbc8cdf420c"/>
    <p:sldId xmlns:r="http://schemas.openxmlformats.org/officeDocument/2006/relationships" id="257" r:id="R27ac9e01c29b421d"/>
    <p:sldId xmlns:r="http://schemas.openxmlformats.org/officeDocument/2006/relationships" id="258" r:id="R220854aba8e142cb"/>
    <p:sldId xmlns:r="http://schemas.openxmlformats.org/officeDocument/2006/relationships" id="259" r:id="R94ad258a65e84466"/>
    <p:sldId xmlns:r="http://schemas.openxmlformats.org/officeDocument/2006/relationships" id="260" r:id="R99fa4fa14ed44042"/>
    <p:sldId xmlns:r="http://schemas.openxmlformats.org/officeDocument/2006/relationships" id="261" r:id="Rabf15a06bb604b1d"/>
    <p:sldId xmlns:r="http://schemas.openxmlformats.org/officeDocument/2006/relationships" id="262" r:id="R764c7a88747443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7a0c75501d4e80" /><Relationship Type="http://schemas.openxmlformats.org/officeDocument/2006/relationships/slide" Target="/ppt/slides/slide1.xml" Id="Rd85a7dbc8cdf420c" /><Relationship Type="http://schemas.openxmlformats.org/officeDocument/2006/relationships/slide" Target="/ppt/slides/slide2.xml" Id="R27ac9e01c29b421d" /><Relationship Type="http://schemas.openxmlformats.org/officeDocument/2006/relationships/slide" Target="/ppt/slides/slide3.xml" Id="R220854aba8e142cb" /><Relationship Type="http://schemas.openxmlformats.org/officeDocument/2006/relationships/slide" Target="/ppt/slides/slide4.xml" Id="R94ad258a65e84466" /><Relationship Type="http://schemas.openxmlformats.org/officeDocument/2006/relationships/slide" Target="/ppt/slides/slide5.xml" Id="R99fa4fa14ed44042" /><Relationship Type="http://schemas.openxmlformats.org/officeDocument/2006/relationships/slide" Target="/ppt/slides/slide6.xml" Id="Rabf15a06bb604b1d" /><Relationship Type="http://schemas.openxmlformats.org/officeDocument/2006/relationships/slide" Target="/ppt/slides/slide7.xml" Id="R764c7a88747443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0c868c1ef94a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ee9b78d314ccc" /><Relationship Type="http://schemas.openxmlformats.org/officeDocument/2006/relationships/theme" Target="/ppt/slideMasters/theme/theme1.xml" Id="R0d61d42311c242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1ee9b78d314c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e5407c32b4e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f54abd5e64a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32478354e4b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645d1d44e42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cfbe03f1845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dddbfe4b44d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757f7b88d4a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BEIAS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BEIAS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BEIAS GRUPPEN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BEIAS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BEIAS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BEIAS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9 207 182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−2 174 244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−11 483 561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60 461 199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217 466 316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BEIAS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JUKO INVEST AS  –  69,0 %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2H INVEST AS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GJÆRLISETER AS  –  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BEIAS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Hertzbergs gate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2318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28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984 246 455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BEIAS GRUPPEN AS</a:t>
            </a:r>
          </a:p>
        </p:txBody>
      </p:sp>
    </p:spTree>
  </p:cSld>
  <p:clrMapOvr>
    <a:masterClrMapping xmlns:a="http://schemas.openxmlformats.org/drawingml/2006/main"/>
  </p:clrMapOvr>
</p:sld>
</file>