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982aa78f2d47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dad506c644e4b"/>
  </p:sldMasterIdLst>
  <p:sldIdLst>
    <p:sldId xmlns:r="http://schemas.openxmlformats.org/officeDocument/2006/relationships" id="256" r:id="Rddbfb2ec46004da8"/>
    <p:sldId xmlns:r="http://schemas.openxmlformats.org/officeDocument/2006/relationships" id="257" r:id="R101a0ab7b6204677"/>
    <p:sldId xmlns:r="http://schemas.openxmlformats.org/officeDocument/2006/relationships" id="258" r:id="Re2cefe25481b4121"/>
    <p:sldId xmlns:r="http://schemas.openxmlformats.org/officeDocument/2006/relationships" id="259" r:id="Rd52f2edbf8ad4fa9"/>
    <p:sldId xmlns:r="http://schemas.openxmlformats.org/officeDocument/2006/relationships" id="260" r:id="Rc62a3b42c703460d"/>
    <p:sldId xmlns:r="http://schemas.openxmlformats.org/officeDocument/2006/relationships" id="261" r:id="R7d2ba17e4fd3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dad506c644e4b" /><Relationship Type="http://schemas.openxmlformats.org/officeDocument/2006/relationships/slide" Target="/ppt/slides/slide1.xml" Id="Rddbfb2ec46004da8" /><Relationship Type="http://schemas.openxmlformats.org/officeDocument/2006/relationships/slide" Target="/ppt/slides/slide2.xml" Id="R101a0ab7b6204677" /><Relationship Type="http://schemas.openxmlformats.org/officeDocument/2006/relationships/slide" Target="/ppt/slides/slide3.xml" Id="Re2cefe25481b4121" /><Relationship Type="http://schemas.openxmlformats.org/officeDocument/2006/relationships/slide" Target="/ppt/slides/slide4.xml" Id="Rd52f2edbf8ad4fa9" /><Relationship Type="http://schemas.openxmlformats.org/officeDocument/2006/relationships/slide" Target="/ppt/slides/slide5.xml" Id="Rc62a3b42c703460d" /><Relationship Type="http://schemas.openxmlformats.org/officeDocument/2006/relationships/slide" Target="/ppt/slides/slide6.xml" Id="R7d2ba17e4fd3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7a36bc2da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663183b384a8b" /><Relationship Type="http://schemas.openxmlformats.org/officeDocument/2006/relationships/theme" Target="/ppt/slideMasters/theme/theme1.xml" Id="R777f264028b140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663183b384a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e4e37a035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acfd79e5f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c1268d0e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bdb52f97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981b854f6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ca610c01f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TORES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TORES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TORES MAT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TORES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TORES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TORES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JOHNSÆTER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TORES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97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TORES MAT AS</a:t>
            </a:r>
          </a:p>
        </p:txBody>
      </p:sp>
    </p:spTree>
  </p:cSld>
  <p:clrMapOvr>
    <a:masterClrMapping xmlns:a="http://schemas.openxmlformats.org/drawingml/2006/main"/>
  </p:clrMapOvr>
</p:sld>
</file>