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e14d9d3e254d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a0cfef37d04eb3"/>
  </p:sldMasterIdLst>
  <p:sldIdLst>
    <p:sldId xmlns:r="http://schemas.openxmlformats.org/officeDocument/2006/relationships" id="256" r:id="Rcb97f47543f64bc4"/>
    <p:sldId xmlns:r="http://schemas.openxmlformats.org/officeDocument/2006/relationships" id="257" r:id="R2f3fa5aa59e7409a"/>
    <p:sldId xmlns:r="http://schemas.openxmlformats.org/officeDocument/2006/relationships" id="258" r:id="R6438a4b203934ce4"/>
    <p:sldId xmlns:r="http://schemas.openxmlformats.org/officeDocument/2006/relationships" id="259" r:id="R842480ab234748c5"/>
    <p:sldId xmlns:r="http://schemas.openxmlformats.org/officeDocument/2006/relationships" id="260" r:id="R789a8f4884f646c2"/>
    <p:sldId xmlns:r="http://schemas.openxmlformats.org/officeDocument/2006/relationships" id="261" r:id="R9f752e49a9c5438d"/>
    <p:sldId xmlns:r="http://schemas.openxmlformats.org/officeDocument/2006/relationships" id="262" r:id="R580cc1205bc14c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a0cfef37d04eb3" /><Relationship Type="http://schemas.openxmlformats.org/officeDocument/2006/relationships/slide" Target="/ppt/slides/slide1.xml" Id="Rcb97f47543f64bc4" /><Relationship Type="http://schemas.openxmlformats.org/officeDocument/2006/relationships/slide" Target="/ppt/slides/slide2.xml" Id="R2f3fa5aa59e7409a" /><Relationship Type="http://schemas.openxmlformats.org/officeDocument/2006/relationships/slide" Target="/ppt/slides/slide3.xml" Id="R6438a4b203934ce4" /><Relationship Type="http://schemas.openxmlformats.org/officeDocument/2006/relationships/slide" Target="/ppt/slides/slide4.xml" Id="R842480ab234748c5" /><Relationship Type="http://schemas.openxmlformats.org/officeDocument/2006/relationships/slide" Target="/ppt/slides/slide5.xml" Id="R789a8f4884f646c2" /><Relationship Type="http://schemas.openxmlformats.org/officeDocument/2006/relationships/slide" Target="/ppt/slides/slide6.xml" Id="R9f752e49a9c5438d" /><Relationship Type="http://schemas.openxmlformats.org/officeDocument/2006/relationships/slide" Target="/ppt/slides/slide7.xml" Id="R580cc1205bc14c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700f5bf6aa4f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233dd97644505" /><Relationship Type="http://schemas.openxmlformats.org/officeDocument/2006/relationships/theme" Target="/ppt/slideMasters/theme/theme1.xml" Id="R6dc389c3f31c47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f233dd976445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5f230b20c4b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6181dbb6448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8e61a802c45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46584069e43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001ec11354b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bff2faeb441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8cdcaa52e4d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LAFON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LAFON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178 851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118 227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1 365 901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1 933 698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ERLANDSEN GEIR E AVDAL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LARSEN BJØRNAR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LARSEN KIRSTI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984 281 021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LAFON EIENDOM AS</a:t>
            </a:r>
          </a:p>
        </p:txBody>
      </p:sp>
    </p:spTree>
  </p:cSld>
  <p:clrMapOvr>
    <a:masterClrMapping xmlns:a="http://schemas.openxmlformats.org/drawingml/2006/main"/>
  </p:clrMapOvr>
</p:sld>
</file>