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88a07fa1da49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dbdfd4a2be465a"/>
  </p:sldMasterIdLst>
  <p:sldIdLst>
    <p:sldId xmlns:r="http://schemas.openxmlformats.org/officeDocument/2006/relationships" id="256" r:id="R0dc9c141423f4b87"/>
    <p:sldId xmlns:r="http://schemas.openxmlformats.org/officeDocument/2006/relationships" id="257" r:id="Rb0732973073e44bb"/>
    <p:sldId xmlns:r="http://schemas.openxmlformats.org/officeDocument/2006/relationships" id="258" r:id="R900e37025c014a59"/>
    <p:sldId xmlns:r="http://schemas.openxmlformats.org/officeDocument/2006/relationships" id="259" r:id="R9f4d0d3e6c55406b"/>
    <p:sldId xmlns:r="http://schemas.openxmlformats.org/officeDocument/2006/relationships" id="260" r:id="R75bc73986dcb4336"/>
    <p:sldId xmlns:r="http://schemas.openxmlformats.org/officeDocument/2006/relationships" id="261" r:id="R82892b2b2d3a46ed"/>
    <p:sldId xmlns:r="http://schemas.openxmlformats.org/officeDocument/2006/relationships" id="262" r:id="Rc7894e58090441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dbdfd4a2be465a" /><Relationship Type="http://schemas.openxmlformats.org/officeDocument/2006/relationships/slide" Target="/ppt/slides/slide1.xml" Id="R0dc9c141423f4b87" /><Relationship Type="http://schemas.openxmlformats.org/officeDocument/2006/relationships/slide" Target="/ppt/slides/slide2.xml" Id="Rb0732973073e44bb" /><Relationship Type="http://schemas.openxmlformats.org/officeDocument/2006/relationships/slide" Target="/ppt/slides/slide3.xml" Id="R900e37025c014a59" /><Relationship Type="http://schemas.openxmlformats.org/officeDocument/2006/relationships/slide" Target="/ppt/slides/slide4.xml" Id="R9f4d0d3e6c55406b" /><Relationship Type="http://schemas.openxmlformats.org/officeDocument/2006/relationships/slide" Target="/ppt/slides/slide5.xml" Id="R75bc73986dcb4336" /><Relationship Type="http://schemas.openxmlformats.org/officeDocument/2006/relationships/slide" Target="/ppt/slides/slide6.xml" Id="R82892b2b2d3a46ed" /><Relationship Type="http://schemas.openxmlformats.org/officeDocument/2006/relationships/slide" Target="/ppt/slides/slide7.xml" Id="Rc7894e58090441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8dee53cd6841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8a9ede9a048ef" /><Relationship Type="http://schemas.openxmlformats.org/officeDocument/2006/relationships/theme" Target="/ppt/slideMasters/theme/theme1.xml" Id="Rbf0f6aac1f0840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18a9ede9a048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931746a5a42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3365281b94e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cc07fcb7c43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d59a8381949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8fa732f4348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c604771a14c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d55994c9548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HØB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HØB EIENDOM AS ble etablert [år] og holder til i Morvik.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534 266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9 364 960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10 666 761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ØVSTEGÅRD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HØB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Morvikbotn 258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5122 Morvik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50 09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haroevs@online.no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984 301 316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HØB EIENDOM AS</a:t>
            </a:r>
          </a:p>
        </p:txBody>
      </p:sp>
    </p:spTree>
  </p:cSld>
  <p:clrMapOvr>
    <a:masterClrMapping xmlns:a="http://schemas.openxmlformats.org/drawingml/2006/main"/>
  </p:clrMapOvr>
</p:sld>
</file>