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bb55e0f3a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192a711f64549"/>
  </p:sldMasterIdLst>
  <p:sldIdLst>
    <p:sldId xmlns:r="http://schemas.openxmlformats.org/officeDocument/2006/relationships" id="256" r:id="R1e3f5bd5a04b4b42"/>
    <p:sldId xmlns:r="http://schemas.openxmlformats.org/officeDocument/2006/relationships" id="257" r:id="R5689ac6fe12f447d"/>
    <p:sldId xmlns:r="http://schemas.openxmlformats.org/officeDocument/2006/relationships" id="258" r:id="Ra4fb6109937140f4"/>
    <p:sldId xmlns:r="http://schemas.openxmlformats.org/officeDocument/2006/relationships" id="259" r:id="Rc9c04a4d21c948aa"/>
    <p:sldId xmlns:r="http://schemas.openxmlformats.org/officeDocument/2006/relationships" id="260" r:id="R21f7307d415d4836"/>
    <p:sldId xmlns:r="http://schemas.openxmlformats.org/officeDocument/2006/relationships" id="261" r:id="Rca575e3967504c47"/>
    <p:sldId xmlns:r="http://schemas.openxmlformats.org/officeDocument/2006/relationships" id="262" r:id="R73384c26c475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192a711f64549" /><Relationship Type="http://schemas.openxmlformats.org/officeDocument/2006/relationships/slide" Target="/ppt/slides/slide1.xml" Id="R1e3f5bd5a04b4b42" /><Relationship Type="http://schemas.openxmlformats.org/officeDocument/2006/relationships/slide" Target="/ppt/slides/slide2.xml" Id="R5689ac6fe12f447d" /><Relationship Type="http://schemas.openxmlformats.org/officeDocument/2006/relationships/slide" Target="/ppt/slides/slide3.xml" Id="Ra4fb6109937140f4" /><Relationship Type="http://schemas.openxmlformats.org/officeDocument/2006/relationships/slide" Target="/ppt/slides/slide4.xml" Id="Rc9c04a4d21c948aa" /><Relationship Type="http://schemas.openxmlformats.org/officeDocument/2006/relationships/slide" Target="/ppt/slides/slide5.xml" Id="R21f7307d415d4836" /><Relationship Type="http://schemas.openxmlformats.org/officeDocument/2006/relationships/slide" Target="/ppt/slides/slide6.xml" Id="Rca575e3967504c47" /><Relationship Type="http://schemas.openxmlformats.org/officeDocument/2006/relationships/slide" Target="/ppt/slides/slide7.xml" Id="R73384c26c475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a371e73a5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72cc33fd04b6c" /><Relationship Type="http://schemas.openxmlformats.org/officeDocument/2006/relationships/theme" Target="/ppt/slideMasters/theme/theme1.xml" Id="R9ca8b195d25e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72cc33fd0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28c4cb91546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c4b5ba05c49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f90c0a380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06dd42754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6b815c50b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920f0625d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7241785e144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BERGSHAV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BERGSHAV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653 134 000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47 929 000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45 720 000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950 512 000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1 267 340 000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BERGSHAVEN ATLE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984 310 013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BERGSHAV AS</a:t>
            </a:r>
          </a:p>
        </p:txBody>
      </p:sp>
    </p:spTree>
  </p:cSld>
  <p:clrMapOvr>
    <a:masterClrMapping xmlns:a="http://schemas.openxmlformats.org/drawingml/2006/main"/>
  </p:clrMapOvr>
</p:sld>
</file>