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15703db87f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8b5c5f69734c46"/>
  </p:sldMasterIdLst>
  <p:sldIdLst>
    <p:sldId xmlns:r="http://schemas.openxmlformats.org/officeDocument/2006/relationships" id="256" r:id="R8b3cecb3bb26474e"/>
    <p:sldId xmlns:r="http://schemas.openxmlformats.org/officeDocument/2006/relationships" id="257" r:id="Ra34473134f134a2e"/>
    <p:sldId xmlns:r="http://schemas.openxmlformats.org/officeDocument/2006/relationships" id="258" r:id="R36f0318682c44086"/>
    <p:sldId xmlns:r="http://schemas.openxmlformats.org/officeDocument/2006/relationships" id="259" r:id="Rb9681df6c1634928"/>
    <p:sldId xmlns:r="http://schemas.openxmlformats.org/officeDocument/2006/relationships" id="260" r:id="Rfc6fc26e5a414954"/>
    <p:sldId xmlns:r="http://schemas.openxmlformats.org/officeDocument/2006/relationships" id="261" r:id="R0bdaff4f4934482b"/>
    <p:sldId xmlns:r="http://schemas.openxmlformats.org/officeDocument/2006/relationships" id="262" r:id="R59501476d0fc47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b5c5f69734c46" /><Relationship Type="http://schemas.openxmlformats.org/officeDocument/2006/relationships/slide" Target="/ppt/slides/slide1.xml" Id="R8b3cecb3bb26474e" /><Relationship Type="http://schemas.openxmlformats.org/officeDocument/2006/relationships/slide" Target="/ppt/slides/slide2.xml" Id="Ra34473134f134a2e" /><Relationship Type="http://schemas.openxmlformats.org/officeDocument/2006/relationships/slide" Target="/ppt/slides/slide3.xml" Id="R36f0318682c44086" /><Relationship Type="http://schemas.openxmlformats.org/officeDocument/2006/relationships/slide" Target="/ppt/slides/slide4.xml" Id="Rb9681df6c1634928" /><Relationship Type="http://schemas.openxmlformats.org/officeDocument/2006/relationships/slide" Target="/ppt/slides/slide5.xml" Id="Rfc6fc26e5a414954" /><Relationship Type="http://schemas.openxmlformats.org/officeDocument/2006/relationships/slide" Target="/ppt/slides/slide6.xml" Id="R0bdaff4f4934482b" /><Relationship Type="http://schemas.openxmlformats.org/officeDocument/2006/relationships/slide" Target="/ppt/slides/slide7.xml" Id="R59501476d0fc47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51d26246e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8a39bab5049ec" /><Relationship Type="http://schemas.openxmlformats.org/officeDocument/2006/relationships/theme" Target="/ppt/slideMasters/theme/theme1.xml" Id="Rc1cc0fae87e741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8a39bab50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c95a75b35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a85c06c61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ab0fdae4d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e5c32188c43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ca40189554d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73270fc77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827da5f12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ROTT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REGNSKAP OG RÅDGIVNING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26 611 052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605 113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4 545 744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11 430 163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85 86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resepsjon@rottregnskap.no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www.rottregnskap.no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984 313 667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ROTT REGNSKAP OG RÅDGIVNING AS</a:t>
            </a:r>
          </a:p>
        </p:txBody>
      </p:sp>
    </p:spTree>
  </p:cSld>
  <p:clrMapOvr>
    <a:masterClrMapping xmlns:a="http://schemas.openxmlformats.org/drawingml/2006/main"/>
  </p:clrMapOvr>
</p:sld>
</file>