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835e8ed0bf6478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f2de678fad04c7a"/>
  </p:sldMasterIdLst>
  <p:sldIdLst>
    <p:sldId xmlns:r="http://schemas.openxmlformats.org/officeDocument/2006/relationships" id="256" r:id="R98eb6cf1cefc4b39"/>
    <p:sldId xmlns:r="http://schemas.openxmlformats.org/officeDocument/2006/relationships" id="257" r:id="Rfb08abced71240d3"/>
    <p:sldId xmlns:r="http://schemas.openxmlformats.org/officeDocument/2006/relationships" id="258" r:id="R48ae889a08be4180"/>
    <p:sldId xmlns:r="http://schemas.openxmlformats.org/officeDocument/2006/relationships" id="259" r:id="R55a30ff0270746cd"/>
    <p:sldId xmlns:r="http://schemas.openxmlformats.org/officeDocument/2006/relationships" id="260" r:id="Rd8460dca0b67461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f2de678fad04c7a" /><Relationship Type="http://schemas.openxmlformats.org/officeDocument/2006/relationships/slide" Target="/ppt/slides/slide1.xml" Id="R98eb6cf1cefc4b39" /><Relationship Type="http://schemas.openxmlformats.org/officeDocument/2006/relationships/slide" Target="/ppt/slides/slide2.xml" Id="Rfb08abced71240d3" /><Relationship Type="http://schemas.openxmlformats.org/officeDocument/2006/relationships/slide" Target="/ppt/slides/slide3.xml" Id="R48ae889a08be4180" /><Relationship Type="http://schemas.openxmlformats.org/officeDocument/2006/relationships/slide" Target="/ppt/slides/slide4.xml" Id="R55a30ff0270746cd" /><Relationship Type="http://schemas.openxmlformats.org/officeDocument/2006/relationships/slide" Target="/ppt/slides/slide5.xml" Id="Rd8460dca0b67461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734916b0b264ae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33d8f002de47b4" /><Relationship Type="http://schemas.openxmlformats.org/officeDocument/2006/relationships/theme" Target="/ppt/slideMasters/theme/theme1.xml" Id="R242cd48111c94c1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933d8f002de47b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f8899db8ae42f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53f1f83a0e4cd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e9f4f123db48b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163241e8fd419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ec561a887a4c2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SALTNES HANDEL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SALTNES HANDEL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SALTNES HANDEL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SALTNES HANDEL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SALTNES HANDEL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SALTNES HANDEL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984 330 049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SALTNES HANDEL AS</a:t>
            </a:r>
          </a:p>
        </p:txBody>
      </p:sp>
    </p:spTree>
  </p:cSld>
  <p:clrMapOvr>
    <a:masterClrMapping xmlns:a="http://schemas.openxmlformats.org/drawingml/2006/main"/>
  </p:clrMapOvr>
</p:sld>
</file>