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ff97caf7d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48b3bfb8047d3"/>
  </p:sldMasterIdLst>
  <p:sldIdLst>
    <p:sldId xmlns:r="http://schemas.openxmlformats.org/officeDocument/2006/relationships" id="256" r:id="Re50346c014e34c91"/>
    <p:sldId xmlns:r="http://schemas.openxmlformats.org/officeDocument/2006/relationships" id="257" r:id="R3e84364b3a844e4b"/>
    <p:sldId xmlns:r="http://schemas.openxmlformats.org/officeDocument/2006/relationships" id="258" r:id="R6ddfdae01ff342a0"/>
    <p:sldId xmlns:r="http://schemas.openxmlformats.org/officeDocument/2006/relationships" id="259" r:id="Re2f1a7cd303d4eb1"/>
    <p:sldId xmlns:r="http://schemas.openxmlformats.org/officeDocument/2006/relationships" id="260" r:id="Rb0375df8ec9a4175"/>
    <p:sldId xmlns:r="http://schemas.openxmlformats.org/officeDocument/2006/relationships" id="261" r:id="Rdb8bfd017602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48b3bfb8047d3" /><Relationship Type="http://schemas.openxmlformats.org/officeDocument/2006/relationships/slide" Target="/ppt/slides/slide1.xml" Id="Re50346c014e34c91" /><Relationship Type="http://schemas.openxmlformats.org/officeDocument/2006/relationships/slide" Target="/ppt/slides/slide2.xml" Id="R3e84364b3a844e4b" /><Relationship Type="http://schemas.openxmlformats.org/officeDocument/2006/relationships/slide" Target="/ppt/slides/slide3.xml" Id="R6ddfdae01ff342a0" /><Relationship Type="http://schemas.openxmlformats.org/officeDocument/2006/relationships/slide" Target="/ppt/slides/slide4.xml" Id="Re2f1a7cd303d4eb1" /><Relationship Type="http://schemas.openxmlformats.org/officeDocument/2006/relationships/slide" Target="/ppt/slides/slide5.xml" Id="Rb0375df8ec9a4175" /><Relationship Type="http://schemas.openxmlformats.org/officeDocument/2006/relationships/slide" Target="/ppt/slides/slide6.xml" Id="Rdb8bfd017602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5f4640812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871f731044fa" /><Relationship Type="http://schemas.openxmlformats.org/officeDocument/2006/relationships/theme" Target="/ppt/slideMasters/theme/theme1.xml" Id="Rafcb54f048a1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a871f7310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79106fbff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c3a1874fb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f7e9e11e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4d95a539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30923746a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878ed4647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