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d1ac37e358443d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e2b3a2ff8d549a5"/>
  </p:sldMasterIdLst>
  <p:sldIdLst>
    <p:sldId xmlns:r="http://schemas.openxmlformats.org/officeDocument/2006/relationships" id="256" r:id="R91cc5fd49a5a4433"/>
    <p:sldId xmlns:r="http://schemas.openxmlformats.org/officeDocument/2006/relationships" id="257" r:id="Rd89f7ef57cc1408d"/>
    <p:sldId xmlns:r="http://schemas.openxmlformats.org/officeDocument/2006/relationships" id="258" r:id="R733eeb717a724142"/>
    <p:sldId xmlns:r="http://schemas.openxmlformats.org/officeDocument/2006/relationships" id="259" r:id="R4a6949e60dcf48c6"/>
    <p:sldId xmlns:r="http://schemas.openxmlformats.org/officeDocument/2006/relationships" id="260" r:id="R56cfe95dcf744570"/>
    <p:sldId xmlns:r="http://schemas.openxmlformats.org/officeDocument/2006/relationships" id="261" r:id="Ra84754eb3e884efd"/>
    <p:sldId xmlns:r="http://schemas.openxmlformats.org/officeDocument/2006/relationships" id="262" r:id="R157c89aa2dba42c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2b3a2ff8d549a5" /><Relationship Type="http://schemas.openxmlformats.org/officeDocument/2006/relationships/slide" Target="/ppt/slides/slide1.xml" Id="R91cc5fd49a5a4433" /><Relationship Type="http://schemas.openxmlformats.org/officeDocument/2006/relationships/slide" Target="/ppt/slides/slide2.xml" Id="Rd89f7ef57cc1408d" /><Relationship Type="http://schemas.openxmlformats.org/officeDocument/2006/relationships/slide" Target="/ppt/slides/slide3.xml" Id="R733eeb717a724142" /><Relationship Type="http://schemas.openxmlformats.org/officeDocument/2006/relationships/slide" Target="/ppt/slides/slide4.xml" Id="R4a6949e60dcf48c6" /><Relationship Type="http://schemas.openxmlformats.org/officeDocument/2006/relationships/slide" Target="/ppt/slides/slide5.xml" Id="R56cfe95dcf744570" /><Relationship Type="http://schemas.openxmlformats.org/officeDocument/2006/relationships/slide" Target="/ppt/slides/slide6.xml" Id="Ra84754eb3e884efd" /><Relationship Type="http://schemas.openxmlformats.org/officeDocument/2006/relationships/slide" Target="/ppt/slides/slide7.xml" Id="R157c89aa2dba42c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8df2f265e9408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bf3510423e421c" /><Relationship Type="http://schemas.openxmlformats.org/officeDocument/2006/relationships/theme" Target="/ppt/slideMasters/theme/theme1.xml" Id="Re20251a3deea481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bbf3510423e421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242d4dfe414b1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537b3775024c0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20a5a1020b4e7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87f7799544447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122181b845496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5206fea3804ef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b2e4c0e5914d3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ZENITH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ZENITH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ZENITH EIENDOM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ZENITH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ZENITH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ZENITH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53 716 939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9 073 746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8 198 318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988 400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24 477 881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ZENITH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LAJJO EIENDOM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MAMA EIENDOM AS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 ME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ZENITH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Myrens verksted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0473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984 333 757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ZENITH EIENDOM AS</a:t>
            </a:r>
          </a:p>
        </p:txBody>
      </p:sp>
    </p:spTree>
  </p:cSld>
  <p:clrMapOvr>
    <a:masterClrMapping xmlns:a="http://schemas.openxmlformats.org/drawingml/2006/main"/>
  </p:clrMapOvr>
</p:sld>
</file>