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942fb4ccab43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08a4c8fb9454e"/>
  </p:sldMasterIdLst>
  <p:sldIdLst>
    <p:sldId xmlns:r="http://schemas.openxmlformats.org/officeDocument/2006/relationships" id="256" r:id="Rcf73d36ac1744f11"/>
    <p:sldId xmlns:r="http://schemas.openxmlformats.org/officeDocument/2006/relationships" id="257" r:id="R3c7c6bf86b6441d4"/>
    <p:sldId xmlns:r="http://schemas.openxmlformats.org/officeDocument/2006/relationships" id="258" r:id="R8eb4b7b2ccb0443d"/>
    <p:sldId xmlns:r="http://schemas.openxmlformats.org/officeDocument/2006/relationships" id="259" r:id="Red50f250052f4e9e"/>
    <p:sldId xmlns:r="http://schemas.openxmlformats.org/officeDocument/2006/relationships" id="260" r:id="Rd39652a5fb2c4ab6"/>
    <p:sldId xmlns:r="http://schemas.openxmlformats.org/officeDocument/2006/relationships" id="261" r:id="Rb9065866354748e0"/>
    <p:sldId xmlns:r="http://schemas.openxmlformats.org/officeDocument/2006/relationships" id="262" r:id="R1ecff52ce7374f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08a4c8fb9454e" /><Relationship Type="http://schemas.openxmlformats.org/officeDocument/2006/relationships/slide" Target="/ppt/slides/slide1.xml" Id="Rcf73d36ac1744f11" /><Relationship Type="http://schemas.openxmlformats.org/officeDocument/2006/relationships/slide" Target="/ppt/slides/slide2.xml" Id="R3c7c6bf86b6441d4" /><Relationship Type="http://schemas.openxmlformats.org/officeDocument/2006/relationships/slide" Target="/ppt/slides/slide3.xml" Id="R8eb4b7b2ccb0443d" /><Relationship Type="http://schemas.openxmlformats.org/officeDocument/2006/relationships/slide" Target="/ppt/slides/slide4.xml" Id="Red50f250052f4e9e" /><Relationship Type="http://schemas.openxmlformats.org/officeDocument/2006/relationships/slide" Target="/ppt/slides/slide5.xml" Id="Rd39652a5fb2c4ab6" /><Relationship Type="http://schemas.openxmlformats.org/officeDocument/2006/relationships/slide" Target="/ppt/slides/slide6.xml" Id="Rb9065866354748e0" /><Relationship Type="http://schemas.openxmlformats.org/officeDocument/2006/relationships/slide" Target="/ppt/slides/slide7.xml" Id="R1ecff52ce7374f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010139ab94f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0088dd8f5406e" /><Relationship Type="http://schemas.openxmlformats.org/officeDocument/2006/relationships/theme" Target="/ppt/slideMasters/theme/theme1.xml" Id="Ra273190742e645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10088dd8f540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f3b0be6db4f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f4ceb93fe42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e6eb62196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8b926898349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a795e6548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d3efeb2dc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45a18ffc3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BLIKKHJØRNET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BLIKKHJØRNET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4 711 315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572 595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2 580 564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4 102 386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GEIR BRONNES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Utladalen Industriområde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64 80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984 350 082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BLIKKHJØRNET AS</a:t>
            </a:r>
          </a:p>
        </p:txBody>
      </p:sp>
    </p:spTree>
  </p:cSld>
  <p:clrMapOvr>
    <a:masterClrMapping xmlns:a="http://schemas.openxmlformats.org/drawingml/2006/main"/>
  </p:clrMapOvr>
</p:sld>
</file>