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65a54cd9ba4a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518390219a45b9"/>
  </p:sldMasterIdLst>
  <p:sldIdLst>
    <p:sldId xmlns:r="http://schemas.openxmlformats.org/officeDocument/2006/relationships" id="256" r:id="R0b1fed8e053b4a59"/>
    <p:sldId xmlns:r="http://schemas.openxmlformats.org/officeDocument/2006/relationships" id="257" r:id="R1634cc1eed6f479e"/>
    <p:sldId xmlns:r="http://schemas.openxmlformats.org/officeDocument/2006/relationships" id="258" r:id="R0ac21c2af35f41c2"/>
    <p:sldId xmlns:r="http://schemas.openxmlformats.org/officeDocument/2006/relationships" id="259" r:id="R5f6efb8a9ac8437f"/>
    <p:sldId xmlns:r="http://schemas.openxmlformats.org/officeDocument/2006/relationships" id="260" r:id="R34430161bd6d44e6"/>
    <p:sldId xmlns:r="http://schemas.openxmlformats.org/officeDocument/2006/relationships" id="261" r:id="R2ba2ff2ad73c4db4"/>
    <p:sldId xmlns:r="http://schemas.openxmlformats.org/officeDocument/2006/relationships" id="262" r:id="Ra5fa4333ef5743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518390219a45b9" /><Relationship Type="http://schemas.openxmlformats.org/officeDocument/2006/relationships/slide" Target="/ppt/slides/slide1.xml" Id="R0b1fed8e053b4a59" /><Relationship Type="http://schemas.openxmlformats.org/officeDocument/2006/relationships/slide" Target="/ppt/slides/slide2.xml" Id="R1634cc1eed6f479e" /><Relationship Type="http://schemas.openxmlformats.org/officeDocument/2006/relationships/slide" Target="/ppt/slides/slide3.xml" Id="R0ac21c2af35f41c2" /><Relationship Type="http://schemas.openxmlformats.org/officeDocument/2006/relationships/slide" Target="/ppt/slides/slide4.xml" Id="R5f6efb8a9ac8437f" /><Relationship Type="http://schemas.openxmlformats.org/officeDocument/2006/relationships/slide" Target="/ppt/slides/slide5.xml" Id="R34430161bd6d44e6" /><Relationship Type="http://schemas.openxmlformats.org/officeDocument/2006/relationships/slide" Target="/ppt/slides/slide6.xml" Id="R2ba2ff2ad73c4db4" /><Relationship Type="http://schemas.openxmlformats.org/officeDocument/2006/relationships/slide" Target="/ppt/slides/slide7.xml" Id="Ra5fa4333ef5743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17f28b20b14d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ebeae6324b4365" /><Relationship Type="http://schemas.openxmlformats.org/officeDocument/2006/relationships/theme" Target="/ppt/slideMasters/theme/theme1.xml" Id="R4912742ba6124d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ebeae6324b43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4556b7d41b49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9210ffe99e43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cab98d2fb247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9b7bd9b3764a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3d48e2f69741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7537650f084e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ae8773a2a241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NYHOLMSGATA 15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NYHOLMSGATA 15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NYHOLMSGATA 15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NYHOLMSGATA 15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NYHOLMSGATA 15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NYHOLMSGATA 15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2 853 516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1 771 124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724 162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1 856 040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18 049 245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NYHOLMSGATA 15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NYE SKAGEN HOTELL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NYHOLMSGATA 15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Nyholmsgata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8005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52 24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984 356 331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NYHOLMSGATA 15 AS</a:t>
            </a:r>
          </a:p>
        </p:txBody>
      </p:sp>
    </p:spTree>
  </p:cSld>
  <p:clrMapOvr>
    <a:masterClrMapping xmlns:a="http://schemas.openxmlformats.org/drawingml/2006/main"/>
  </p:clrMapOvr>
</p:sld>
</file>