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670c09a9ec4c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9141bd67e4feb"/>
  </p:sldMasterIdLst>
  <p:sldIdLst>
    <p:sldId xmlns:r="http://schemas.openxmlformats.org/officeDocument/2006/relationships" id="256" r:id="Rcaa2d5a8cb334231"/>
    <p:sldId xmlns:r="http://schemas.openxmlformats.org/officeDocument/2006/relationships" id="257" r:id="Rf72a252ee5554afa"/>
    <p:sldId xmlns:r="http://schemas.openxmlformats.org/officeDocument/2006/relationships" id="258" r:id="R43c7961721aa4603"/>
    <p:sldId xmlns:r="http://schemas.openxmlformats.org/officeDocument/2006/relationships" id="259" r:id="Rf690ce615d424171"/>
    <p:sldId xmlns:r="http://schemas.openxmlformats.org/officeDocument/2006/relationships" id="260" r:id="R5bc594ba703d4d65"/>
    <p:sldId xmlns:r="http://schemas.openxmlformats.org/officeDocument/2006/relationships" id="261" r:id="Rb519dda20b77479e"/>
    <p:sldId xmlns:r="http://schemas.openxmlformats.org/officeDocument/2006/relationships" id="262" r:id="Reb5d5c92df8f4f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9141bd67e4feb" /><Relationship Type="http://schemas.openxmlformats.org/officeDocument/2006/relationships/slide" Target="/ppt/slides/slide1.xml" Id="Rcaa2d5a8cb334231" /><Relationship Type="http://schemas.openxmlformats.org/officeDocument/2006/relationships/slide" Target="/ppt/slides/slide2.xml" Id="Rf72a252ee5554afa" /><Relationship Type="http://schemas.openxmlformats.org/officeDocument/2006/relationships/slide" Target="/ppt/slides/slide3.xml" Id="R43c7961721aa4603" /><Relationship Type="http://schemas.openxmlformats.org/officeDocument/2006/relationships/slide" Target="/ppt/slides/slide4.xml" Id="Rf690ce615d424171" /><Relationship Type="http://schemas.openxmlformats.org/officeDocument/2006/relationships/slide" Target="/ppt/slides/slide5.xml" Id="R5bc594ba703d4d65" /><Relationship Type="http://schemas.openxmlformats.org/officeDocument/2006/relationships/slide" Target="/ppt/slides/slide6.xml" Id="Rb519dda20b77479e" /><Relationship Type="http://schemas.openxmlformats.org/officeDocument/2006/relationships/slide" Target="/ppt/slides/slide7.xml" Id="Reb5d5c92df8f4f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989ad2f194f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9cfce89ca4816" /><Relationship Type="http://schemas.openxmlformats.org/officeDocument/2006/relationships/theme" Target="/ppt/slideMasters/theme/theme1.xml" Id="Rdcd848a47ad94a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9cfce89ca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66a755f3240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dae19dfbc45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899cc820646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72e4b50ed49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52f42fd95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64972adae49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c2292f685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SENTRUM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REGNSKAP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12 674 943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19 647 440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23 800 830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INGE CLAUSEN  –  52,3 %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 ANNA AMDAL  –  37,8 %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HELGE VIK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Karen Anna Amdal, Bakkevegen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8660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11 30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www.dinbedriftspartner.no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984 356 668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REGNSKAP AS</a:t>
            </a:r>
          </a:p>
        </p:txBody>
      </p:sp>
    </p:spTree>
  </p:cSld>
  <p:clrMapOvr>
    <a:masterClrMapping xmlns:a="http://schemas.openxmlformats.org/drawingml/2006/main"/>
  </p:clrMapOvr>
</p:sld>
</file>