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9eeee2848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d18a61ac540bd"/>
  </p:sldMasterIdLst>
  <p:sldIdLst>
    <p:sldId xmlns:r="http://schemas.openxmlformats.org/officeDocument/2006/relationships" id="256" r:id="Rf52f4e4eaa034597"/>
    <p:sldId xmlns:r="http://schemas.openxmlformats.org/officeDocument/2006/relationships" id="257" r:id="Rddecfd53fe1448eb"/>
    <p:sldId xmlns:r="http://schemas.openxmlformats.org/officeDocument/2006/relationships" id="258" r:id="R6c2d581b44814db2"/>
    <p:sldId xmlns:r="http://schemas.openxmlformats.org/officeDocument/2006/relationships" id="259" r:id="R05163bd7bf254a79"/>
    <p:sldId xmlns:r="http://schemas.openxmlformats.org/officeDocument/2006/relationships" id="260" r:id="R8b2700d0025a4c20"/>
    <p:sldId xmlns:r="http://schemas.openxmlformats.org/officeDocument/2006/relationships" id="261" r:id="Rcf5ee40407d847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d18a61ac540bd" /><Relationship Type="http://schemas.openxmlformats.org/officeDocument/2006/relationships/slide" Target="/ppt/slides/slide1.xml" Id="Rf52f4e4eaa034597" /><Relationship Type="http://schemas.openxmlformats.org/officeDocument/2006/relationships/slide" Target="/ppt/slides/slide2.xml" Id="Rddecfd53fe1448eb" /><Relationship Type="http://schemas.openxmlformats.org/officeDocument/2006/relationships/slide" Target="/ppt/slides/slide3.xml" Id="R6c2d581b44814db2" /><Relationship Type="http://schemas.openxmlformats.org/officeDocument/2006/relationships/slide" Target="/ppt/slides/slide4.xml" Id="R05163bd7bf254a79" /><Relationship Type="http://schemas.openxmlformats.org/officeDocument/2006/relationships/slide" Target="/ppt/slides/slide5.xml" Id="R8b2700d0025a4c20" /><Relationship Type="http://schemas.openxmlformats.org/officeDocument/2006/relationships/slide" Target="/ppt/slides/slide6.xml" Id="Rcf5ee40407d847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bdcb1b7a5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960ec928a4d9d" /><Relationship Type="http://schemas.openxmlformats.org/officeDocument/2006/relationships/theme" Target="/ppt/slideMasters/theme/theme1.xml" Id="R4d049e56424a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960ec928a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77b86bebf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39bf7e3a4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408f2ee57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e1f3d04ee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b2c66a68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6d4bbabd741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HAUKELIFJELL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Tyrvelivegen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3895 Edland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51 80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984 357 494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